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18288000" cy="10287000"/>
  <p:embeddedFontLst>
    <p:embeddedFont>
      <p:font typeface="Verdana" panose="020B060403050404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Tahoma" panose="020B060403050404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e8z6iFHLlPBbQN9iHL4/9j6VJ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732"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081117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 name="Google Shape;47;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2660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5497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2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7751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9279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4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 name="Google Shape;57;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468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491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897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4563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5: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5543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1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2752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1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5477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1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593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8"/>
          <p:cNvSpPr/>
          <p:nvPr/>
        </p:nvSpPr>
        <p:spPr>
          <a:xfrm>
            <a:off x="11688150" y="0"/>
            <a:ext cx="6600825" cy="10287000"/>
          </a:xfrm>
          <a:custGeom>
            <a:avLst/>
            <a:gdLst/>
            <a:ahLst/>
            <a:cxnLst/>
            <a:rect l="l" t="t" r="r" b="b"/>
            <a:pathLst>
              <a:path w="6600825" h="10287000" extrusionOk="0">
                <a:moveTo>
                  <a:pt x="6600824" y="10286999"/>
                </a:moveTo>
                <a:lnTo>
                  <a:pt x="0" y="10286999"/>
                </a:lnTo>
                <a:lnTo>
                  <a:pt x="0" y="0"/>
                </a:lnTo>
                <a:lnTo>
                  <a:pt x="6600824" y="0"/>
                </a:lnTo>
                <a:lnTo>
                  <a:pt x="6600824" y="10286999"/>
                </a:lnTo>
                <a:close/>
              </a:path>
            </a:pathLst>
          </a:custGeom>
          <a:solidFill>
            <a:srgbClr val="FDCF6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 name="Google Shape;13;p8"/>
          <p:cNvSpPr/>
          <p:nvPr/>
        </p:nvSpPr>
        <p:spPr>
          <a:xfrm>
            <a:off x="1028700" y="6802415"/>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 name="Google Shape;14;p8"/>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7"/>
        <p:cNvGrpSpPr/>
        <p:nvPr/>
      </p:nvGrpSpPr>
      <p:grpSpPr>
        <a:xfrm>
          <a:off x="0" y="0"/>
          <a:ext cx="0" cy="0"/>
          <a:chOff x="0" y="0"/>
          <a:chExt cx="0" cy="0"/>
        </a:xfrm>
      </p:grpSpPr>
      <p:sp>
        <p:nvSpPr>
          <p:cNvPr id="18" name="Google Shape;18;p9"/>
          <p:cNvSpPr/>
          <p:nvPr/>
        </p:nvSpPr>
        <p:spPr>
          <a:xfrm>
            <a:off x="0" y="9378183"/>
            <a:ext cx="18288000" cy="904875"/>
          </a:xfrm>
          <a:custGeom>
            <a:avLst/>
            <a:gdLst/>
            <a:ahLst/>
            <a:cxnLst/>
            <a:rect l="l" t="t" r="r" b="b"/>
            <a:pathLst>
              <a:path w="18288000" h="904875" extrusionOk="0">
                <a:moveTo>
                  <a:pt x="18287998" y="904874"/>
                </a:moveTo>
                <a:lnTo>
                  <a:pt x="0" y="904874"/>
                </a:lnTo>
                <a:lnTo>
                  <a:pt x="0" y="0"/>
                </a:lnTo>
                <a:lnTo>
                  <a:pt x="18287998" y="0"/>
                </a:lnTo>
                <a:lnTo>
                  <a:pt x="18287998" y="904874"/>
                </a:lnTo>
                <a:close/>
              </a:path>
            </a:pathLst>
          </a:custGeom>
          <a:solidFill>
            <a:srgbClr val="FDCF6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9"/>
          <p:cNvSpPr/>
          <p:nvPr/>
        </p:nvSpPr>
        <p:spPr>
          <a:xfrm>
            <a:off x="1028700" y="2318456"/>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9"/>
          <p:cNvSpPr txBox="1">
            <a:spLocks noGrp="1"/>
          </p:cNvSpPr>
          <p:nvPr>
            <p:ph type="ctrTitle"/>
          </p:nvPr>
        </p:nvSpPr>
        <p:spPr>
          <a:xfrm>
            <a:off x="1016000" y="972668"/>
            <a:ext cx="16256001" cy="11226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5"/>
        <p:cNvGrpSpPr/>
        <p:nvPr/>
      </p:nvGrpSpPr>
      <p:grpSpPr>
        <a:xfrm>
          <a:off x="0" y="0"/>
          <a:ext cx="0" cy="0"/>
          <a:chOff x="0" y="0"/>
          <a:chExt cx="0" cy="0"/>
        </a:xfrm>
      </p:grpSpPr>
      <p:sp>
        <p:nvSpPr>
          <p:cNvPr id="26" name="Google Shape;26;p10"/>
          <p:cNvSpPr/>
          <p:nvPr/>
        </p:nvSpPr>
        <p:spPr>
          <a:xfrm>
            <a:off x="8463323" y="0"/>
            <a:ext cx="9820275" cy="10287000"/>
          </a:xfrm>
          <a:custGeom>
            <a:avLst/>
            <a:gdLst/>
            <a:ahLst/>
            <a:cxnLst/>
            <a:rect l="l" t="t" r="r" b="b"/>
            <a:pathLst>
              <a:path w="9820275" h="10287000" extrusionOk="0">
                <a:moveTo>
                  <a:pt x="9820274" y="10286999"/>
                </a:moveTo>
                <a:lnTo>
                  <a:pt x="0" y="10286999"/>
                </a:lnTo>
                <a:lnTo>
                  <a:pt x="0" y="0"/>
                </a:lnTo>
                <a:lnTo>
                  <a:pt x="9820274" y="0"/>
                </a:lnTo>
                <a:lnTo>
                  <a:pt x="9820274" y="10286999"/>
                </a:lnTo>
                <a:close/>
              </a:path>
            </a:pathLst>
          </a:custGeom>
          <a:solidFill>
            <a:srgbClr val="FDCF6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 name="Google Shape;27;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28700" y="1028700"/>
            <a:ext cx="6067424" cy="3533774"/>
          </a:xfrm>
          <a:prstGeom prst="rect">
            <a:avLst/>
          </a:prstGeom>
          <a:noFill/>
          <a:ln>
            <a:noFill/>
          </a:ln>
        </p:spPr>
      </p:pic>
      <p:sp>
        <p:nvSpPr>
          <p:cNvPr id="28" name="Google Shape;28;p10"/>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200" b="1" i="0">
                <a:solidFill>
                  <a:srgbClr val="343433"/>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200" b="1" i="0">
                <a:solidFill>
                  <a:srgbClr val="343433"/>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200" b="1" i="0">
                <a:solidFill>
                  <a:srgbClr val="343433"/>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12"/>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200" b="1" i="0" u="none" strike="noStrike" cap="none">
                <a:solidFill>
                  <a:srgbClr val="343433"/>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7"/>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5.jpeg"/><Relationship Id="rId5" Type="http://schemas.openxmlformats.org/officeDocument/2006/relationships/image" Target="../media/image27.png"/><Relationship Id="rId10" Type="http://schemas.openxmlformats.org/officeDocument/2006/relationships/image" Target="../media/image4.jpeg"/><Relationship Id="rId4" Type="http://schemas.openxmlformats.org/officeDocument/2006/relationships/image" Target="../media/image26.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4.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p:nvPr/>
        </p:nvSpPr>
        <p:spPr>
          <a:xfrm>
            <a:off x="1188166" y="7171360"/>
            <a:ext cx="8929370" cy="3606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16204A"/>
                </a:solidFill>
                <a:latin typeface="Verdana"/>
                <a:ea typeface="Verdana"/>
                <a:cs typeface="Verdana"/>
                <a:sym typeface="Verdana"/>
              </a:rPr>
              <a:t>S E N I O R S	O N L I N E	S E C U R I T Y	F O R	C R E A T I V I T Y</a:t>
            </a:r>
            <a:endParaRPr sz="2200" b="0" i="0" u="none" strike="noStrike" cap="none">
              <a:solidFill>
                <a:schemeClr val="dk1"/>
              </a:solidFill>
              <a:latin typeface="Verdana"/>
              <a:ea typeface="Verdana"/>
              <a:cs typeface="Verdana"/>
              <a:sym typeface="Verdana"/>
            </a:endParaRPr>
          </a:p>
        </p:txBody>
      </p:sp>
      <p:pic>
        <p:nvPicPr>
          <p:cNvPr id="50" name="Google Shape;50;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8700" y="1028700"/>
            <a:ext cx="9058274" cy="5276849"/>
          </a:xfrm>
          <a:prstGeom prst="rect">
            <a:avLst/>
          </a:prstGeom>
          <a:noFill/>
          <a:ln>
            <a:noFill/>
          </a:ln>
        </p:spPr>
      </p:pic>
      <p:sp>
        <p:nvSpPr>
          <p:cNvPr id="51" name="Google Shape;51;p1"/>
          <p:cNvSpPr txBox="1"/>
          <p:nvPr/>
        </p:nvSpPr>
        <p:spPr>
          <a:xfrm>
            <a:off x="12573000" y="1954050"/>
            <a:ext cx="5181600" cy="5221942"/>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4600"/>
              <a:buFont typeface="Arial"/>
              <a:buNone/>
            </a:pPr>
            <a:r>
              <a:rPr lang="en-US" sz="4600" b="1" i="0" u="none" strike="noStrike" cap="none" dirty="0" err="1">
                <a:solidFill>
                  <a:schemeClr val="dk1"/>
                </a:solidFill>
                <a:latin typeface="Tahoma"/>
                <a:ea typeface="Tahoma"/>
                <a:cs typeface="Tahoma"/>
                <a:sym typeface="Tahoma"/>
              </a:rPr>
              <a:t>Comunicación</a:t>
            </a:r>
            <a:r>
              <a:rPr lang="en-US" sz="4600" b="1" i="0" u="none" strike="noStrike" cap="none" dirty="0">
                <a:solidFill>
                  <a:schemeClr val="dk1"/>
                </a:solidFill>
                <a:latin typeface="Tahoma"/>
                <a:ea typeface="Tahoma"/>
                <a:cs typeface="Tahoma"/>
                <a:sym typeface="Tahoma"/>
              </a:rPr>
              <a:t> </a:t>
            </a:r>
            <a:r>
              <a:rPr lang="en-US" sz="4600" b="1" i="0" u="none" strike="noStrike" cap="none" dirty="0" err="1">
                <a:solidFill>
                  <a:schemeClr val="dk1"/>
                </a:solidFill>
                <a:latin typeface="Tahoma"/>
                <a:ea typeface="Tahoma"/>
                <a:cs typeface="Tahoma"/>
                <a:sym typeface="Tahoma"/>
              </a:rPr>
              <a:t>en</a:t>
            </a:r>
            <a:r>
              <a:rPr lang="en-US" sz="4600" b="1" i="0" u="none" strike="noStrike" cap="none" dirty="0">
                <a:solidFill>
                  <a:schemeClr val="dk1"/>
                </a:solidFill>
                <a:latin typeface="Tahoma"/>
                <a:ea typeface="Tahoma"/>
                <a:cs typeface="Tahoma"/>
                <a:sym typeface="Tahoma"/>
              </a:rPr>
              <a:t> las redes para la </a:t>
            </a:r>
            <a:r>
              <a:rPr lang="en-US" sz="4600" b="1" i="0" u="none" strike="noStrike" cap="none" dirty="0" err="1">
                <a:solidFill>
                  <a:schemeClr val="dk1"/>
                </a:solidFill>
                <a:latin typeface="Tahoma"/>
                <a:ea typeface="Tahoma"/>
                <a:cs typeface="Tahoma"/>
                <a:sym typeface="Tahoma"/>
              </a:rPr>
              <a:t>cultura</a:t>
            </a:r>
            <a:r>
              <a:rPr lang="en-US" sz="4600" b="1" i="0" u="none" strike="noStrike" cap="none" dirty="0">
                <a:solidFill>
                  <a:schemeClr val="dk1"/>
                </a:solidFill>
                <a:latin typeface="Tahoma"/>
                <a:ea typeface="Tahoma"/>
                <a:cs typeface="Tahoma"/>
                <a:sym typeface="Tahoma"/>
              </a:rPr>
              <a:t> y la </a:t>
            </a:r>
            <a:r>
              <a:rPr lang="en-US" sz="4600" b="1" dirty="0" err="1">
                <a:solidFill>
                  <a:schemeClr val="dk1"/>
                </a:solidFill>
                <a:latin typeface="Tahoma"/>
                <a:ea typeface="Tahoma"/>
                <a:cs typeface="Tahoma"/>
                <a:sym typeface="Tahoma"/>
              </a:rPr>
              <a:t>creatividad</a:t>
            </a:r>
            <a:endParaRPr lang="en-US" sz="4600" b="1" dirty="0">
              <a:solidFill>
                <a:schemeClr val="dk1"/>
              </a:solidFill>
              <a:latin typeface="Tahoma"/>
              <a:ea typeface="Tahoma"/>
              <a:cs typeface="Tahoma"/>
              <a:sym typeface="Tahoma"/>
            </a:endParaRPr>
          </a:p>
          <a:p>
            <a:pPr marL="12700" marR="0" lvl="0" indent="0" algn="ctr" rtl="0">
              <a:lnSpc>
                <a:spcPct val="100000"/>
              </a:lnSpc>
              <a:spcBef>
                <a:spcPts val="0"/>
              </a:spcBef>
              <a:spcAft>
                <a:spcPts val="0"/>
              </a:spcAft>
              <a:buClr>
                <a:srgbClr val="000000"/>
              </a:buClr>
              <a:buSzPts val="4600"/>
              <a:buFont typeface="Arial"/>
              <a:buNone/>
            </a:pPr>
            <a:endParaRPr sz="4600" b="1" i="0" u="none" strike="noStrike" cap="none" dirty="0">
              <a:solidFill>
                <a:schemeClr val="dk1"/>
              </a:solidFill>
              <a:latin typeface="Tahoma"/>
              <a:ea typeface="Tahoma"/>
              <a:cs typeface="Tahoma"/>
              <a:sym typeface="Tahoma"/>
            </a:endParaRPr>
          </a:p>
          <a:p>
            <a:pPr marL="12700" marR="0" lvl="0" indent="0" algn="ctr" rtl="0">
              <a:lnSpc>
                <a:spcPct val="100000"/>
              </a:lnSpc>
              <a:spcBef>
                <a:spcPts val="100"/>
              </a:spcBef>
              <a:spcAft>
                <a:spcPts val="0"/>
              </a:spcAft>
              <a:buClr>
                <a:srgbClr val="000000"/>
              </a:buClr>
              <a:buSzPts val="4600"/>
              <a:buFont typeface="Arial"/>
              <a:buNone/>
            </a:pPr>
            <a:r>
              <a:rPr lang="en-US" sz="4600" b="1" i="0" u="none" strike="noStrike" cap="none" dirty="0">
                <a:solidFill>
                  <a:schemeClr val="dk1"/>
                </a:solidFill>
                <a:latin typeface="Tahoma"/>
                <a:ea typeface="Tahoma"/>
                <a:cs typeface="Tahoma"/>
                <a:sym typeface="Tahoma"/>
              </a:rPr>
              <a:t>E-Seniors</a:t>
            </a:r>
            <a:endParaRPr sz="1400" b="0" i="0" u="none" strike="noStrike" cap="none" dirty="0">
              <a:solidFill>
                <a:srgbClr val="000000"/>
              </a:solidFill>
              <a:latin typeface="Arial"/>
              <a:ea typeface="Arial"/>
              <a:cs typeface="Arial"/>
              <a:sym typeface="Arial"/>
            </a:endParaRPr>
          </a:p>
          <a:p>
            <a:pPr marL="12700" marR="0" lvl="0" indent="0" algn="l" rtl="0">
              <a:lnSpc>
                <a:spcPct val="100000"/>
              </a:lnSpc>
              <a:spcBef>
                <a:spcPts val="100"/>
              </a:spcBef>
              <a:spcAft>
                <a:spcPts val="0"/>
              </a:spcAft>
              <a:buClr>
                <a:srgbClr val="000000"/>
              </a:buClr>
              <a:buSzPts val="4600"/>
              <a:buFont typeface="Arial"/>
              <a:buNone/>
            </a:pPr>
            <a:endParaRPr sz="4600" b="1" i="0" u="none" strike="noStrike" cap="none" dirty="0">
              <a:solidFill>
                <a:schemeClr val="dk1"/>
              </a:solidFill>
              <a:latin typeface="Tahoma"/>
              <a:ea typeface="Tahoma"/>
              <a:cs typeface="Tahoma"/>
              <a:sym typeface="Tahoma"/>
            </a:endParaRPr>
          </a:p>
          <a:p>
            <a:pPr marL="12700" marR="0" lvl="0" indent="0" algn="l" rtl="0">
              <a:lnSpc>
                <a:spcPct val="100000"/>
              </a:lnSpc>
              <a:spcBef>
                <a:spcPts val="1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54" name="Google Shape;54;p1" descr="C:\Users\Eseniors\Documents\E-Seniors\General\Logo ESE\logo.jpg"/>
          <p:cNvPicPr preferRelativeResize="0"/>
          <p:nvPr/>
        </p:nvPicPr>
        <p:blipFill rotWithShape="1">
          <a:blip r:embed="rId4">
            <a:alphaModFix/>
          </a:blip>
          <a:srcRect/>
          <a:stretch/>
        </p:blipFill>
        <p:spPr>
          <a:xfrm>
            <a:off x="14188875" y="7031197"/>
            <a:ext cx="1949850" cy="1949850"/>
          </a:xfrm>
          <a:prstGeom prst="rect">
            <a:avLst/>
          </a:prstGeom>
          <a:noFill/>
          <a:ln>
            <a:noFill/>
          </a:ln>
        </p:spPr>
      </p:pic>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8888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558505"/>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39746"/>
            <a:ext cx="1453337" cy="495465"/>
          </a:xfrm>
          <a:prstGeom prst="rect">
            <a:avLst/>
          </a:prstGeom>
          <a:noFill/>
        </p:spPr>
      </p:pic>
      <p:sp>
        <p:nvSpPr>
          <p:cNvPr id="11" name="CasellaDiTesto 22"/>
          <p:cNvSpPr txBox="1"/>
          <p:nvPr/>
        </p:nvSpPr>
        <p:spPr>
          <a:xfrm>
            <a:off x="10181331" y="948888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p:nvPr/>
        </p:nvSpPr>
        <p:spPr>
          <a:xfrm>
            <a:off x="696620" y="800099"/>
            <a:ext cx="16174059" cy="7583471"/>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t>
            </a:r>
            <a:r>
              <a:rPr lang="en-US" sz="7200" b="1" i="0" u="none" strike="noStrike" cap="none" dirty="0">
                <a:solidFill>
                  <a:srgbClr val="343433"/>
                </a:solidFill>
                <a:latin typeface="Tahoma"/>
                <a:ea typeface="Tahoma"/>
                <a:cs typeface="Tahoma"/>
                <a:sym typeface="Tahoma"/>
              </a:rPr>
              <a:t>Unidad 1.5: Twitter</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s-ES" sz="2800" b="0" i="0" u="none" strike="noStrike" cap="none" dirty="0">
                <a:solidFill>
                  <a:schemeClr val="dk1"/>
                </a:solidFill>
                <a:latin typeface="Calibri"/>
                <a:ea typeface="Calibri"/>
                <a:cs typeface="Calibri"/>
                <a:sym typeface="Calibri"/>
              </a:rPr>
              <a:t>Twitter permite a sus usuarios bloguear utilizando mensajes cortos (máximo 280 caracteres, es decir, una o dos frases). Lo especial de Twitter es que no invita a los lectores a comentar los mensajes publicados. La plataforma está disponible tanto en ordenadores como en teléfonos, y el registro se realiza directamente en ella. Twitter se utiliza principalmente para compartir información de forma breve y rápida.</a:t>
            </a: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chemeClr val="dk1"/>
                </a:solidFill>
                <a:latin typeface="Calibri"/>
                <a:ea typeface="Calibri"/>
                <a:cs typeface="Calibri"/>
                <a:sym typeface="Calibri"/>
              </a:rPr>
              <a:t>¿Cómo crearse una cuenta de Twitter?</a:t>
            </a:r>
            <a:endParaRPr dirty="0"/>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2800"/>
              <a:buFont typeface="Arial"/>
              <a:buNone/>
            </a:pPr>
            <a:r>
              <a:rPr lang="es-ES" sz="2800" b="0" i="0" u="none" strike="noStrike" cap="none" dirty="0">
                <a:solidFill>
                  <a:schemeClr val="dk1"/>
                </a:solidFill>
                <a:latin typeface="Calibri"/>
                <a:ea typeface="Calibri"/>
                <a:cs typeface="Calibri"/>
                <a:sym typeface="Calibri"/>
              </a:rPr>
              <a:t>Abre Twitter en tu ordenador o teléfono, clica el botón que dice "Regístrate ahora". Comienza la información de registro proporcionando tu nombre de usuario, fecha de nacimiento y tu cuenta de correo electrónico o número de teléfono. Haz clic en el botón que dice "Crear cuenta". Se enviará un código de verificación a tu dirección de correo electrónico o número de teléfono. Pon el código de verificación una vez que lo recibas. Las contraseñas creadas tendrán que tener al menos seis caracteres. Para agregar tu foto, en la parte superior de la página de configuración</a:t>
            </a:r>
            <a:r>
              <a:rPr lang="es-ES" sz="2800" b="0" i="0" u="none" strike="noStrike" cap="none">
                <a:solidFill>
                  <a:schemeClr val="dk1"/>
                </a:solidFill>
                <a:latin typeface="Calibri"/>
                <a:ea typeface="Calibri"/>
                <a:cs typeface="Calibri"/>
                <a:sym typeface="Calibri"/>
              </a:rPr>
              <a:t>, verás </a:t>
            </a:r>
            <a:r>
              <a:rPr lang="es-ES" sz="2800" b="0" i="0" u="none" strike="noStrike" cap="none" dirty="0">
                <a:solidFill>
                  <a:schemeClr val="dk1"/>
                </a:solidFill>
                <a:latin typeface="Calibri"/>
                <a:ea typeface="Calibri"/>
                <a:cs typeface="Calibri"/>
                <a:sym typeface="Calibri"/>
              </a:rPr>
              <a:t>una pestaña de "foto“, clicando aquí podrás agregarla</a:t>
            </a:r>
            <a:endParaRPr sz="7200" b="1" i="0" u="none" strike="noStrike" cap="none" dirty="0">
              <a:solidFill>
                <a:srgbClr val="343433"/>
              </a:solidFill>
              <a:latin typeface="Tahoma"/>
              <a:ea typeface="Tahoma"/>
              <a:cs typeface="Tahoma"/>
              <a:sym typeface="Tahoma"/>
            </a:endParaRPr>
          </a:p>
        </p:txBody>
      </p:sp>
      <p:pic>
        <p:nvPicPr>
          <p:cNvPr id="164" name="Google Shape;164;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167" name="Google Shape;167;p19" descr="Logo Twitter Médias Sociaux La - Image gratuite sur Pixaba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6685" y="266700"/>
            <a:ext cx="3042998" cy="2027873"/>
          </a:xfrm>
          <a:prstGeom prst="rect">
            <a:avLst/>
          </a:prstGeom>
          <a:noFill/>
          <a:ln>
            <a:noFill/>
          </a:ln>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8888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558505"/>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39746"/>
            <a:ext cx="1453337" cy="495465"/>
          </a:xfrm>
          <a:prstGeom prst="rect">
            <a:avLst/>
          </a:prstGeom>
          <a:noFill/>
        </p:spPr>
      </p:pic>
      <p:sp>
        <p:nvSpPr>
          <p:cNvPr id="10" name="CasellaDiTesto 22"/>
          <p:cNvSpPr txBox="1"/>
          <p:nvPr/>
        </p:nvSpPr>
        <p:spPr>
          <a:xfrm>
            <a:off x="10181331" y="948888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p:nvPr/>
        </p:nvSpPr>
        <p:spPr>
          <a:xfrm>
            <a:off x="696620" y="800099"/>
            <a:ext cx="16174059" cy="6721697"/>
          </a:xfrm>
          <a:prstGeom prst="rect">
            <a:avLst/>
          </a:prstGeom>
          <a:noFill/>
          <a:ln>
            <a:noFill/>
          </a:ln>
        </p:spPr>
        <p:txBody>
          <a:bodyPr spcFirstLastPara="1" wrap="square" lIns="0" tIns="1205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7200" b="1" i="0" u="none" strike="noStrike" kern="0" cap="none" spc="0" normalizeH="0" baseline="0" noProof="0" dirty="0">
                <a:ln>
                  <a:noFill/>
                </a:ln>
                <a:solidFill>
                  <a:srgbClr val="343433"/>
                </a:solidFill>
                <a:effectLst/>
                <a:uLnTx/>
                <a:uFillTx/>
                <a:latin typeface="Tahoma"/>
                <a:ea typeface="Tahoma"/>
                <a:cs typeface="Tahoma"/>
                <a:sym typeface="Tahoma"/>
              </a:rPr>
              <a:t>Unidad 1.5: Twitter</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a:t>
            </a:r>
            <a:r>
              <a:rPr lang="en-US" sz="2800" b="1" i="0" u="none" strike="noStrike" cap="none" dirty="0" err="1">
                <a:solidFill>
                  <a:schemeClr val="dk1"/>
                </a:solidFill>
                <a:latin typeface="Calibri"/>
                <a:ea typeface="Calibri"/>
                <a:cs typeface="Calibri"/>
                <a:sym typeface="Calibri"/>
              </a:rPr>
              <a:t>Cómo</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seguir</a:t>
            </a:r>
            <a:r>
              <a:rPr lang="en-US" sz="2800" b="1" i="0" u="none" strike="noStrike" cap="none" dirty="0">
                <a:solidFill>
                  <a:schemeClr val="dk1"/>
                </a:solidFill>
                <a:latin typeface="Calibri"/>
                <a:ea typeface="Calibri"/>
                <a:cs typeface="Calibri"/>
                <a:sym typeface="Calibri"/>
              </a:rPr>
              <a:t> a </a:t>
            </a:r>
            <a:r>
              <a:rPr lang="en-US" sz="2800" b="1" i="0" u="none" strike="noStrike" cap="none" dirty="0" err="1">
                <a:solidFill>
                  <a:schemeClr val="dk1"/>
                </a:solidFill>
                <a:latin typeface="Calibri"/>
                <a:ea typeface="Calibri"/>
                <a:cs typeface="Calibri"/>
                <a:sym typeface="Calibri"/>
              </a:rPr>
              <a:t>gente</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en</a:t>
            </a:r>
            <a:r>
              <a:rPr lang="en-US" sz="2800" b="1" i="0" u="none" strike="noStrike" cap="none" dirty="0">
                <a:solidFill>
                  <a:schemeClr val="dk1"/>
                </a:solidFill>
                <a:latin typeface="Calibri"/>
                <a:ea typeface="Calibri"/>
                <a:cs typeface="Calibri"/>
                <a:sym typeface="Calibri"/>
              </a:rPr>
              <a:t> Twitter?  </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Para </a:t>
            </a:r>
            <a:r>
              <a:rPr lang="en-US" sz="2800" b="0" i="0" u="none" strike="noStrike" cap="none" dirty="0" err="1">
                <a:solidFill>
                  <a:schemeClr val="dk1"/>
                </a:solidFill>
                <a:latin typeface="Calibri"/>
                <a:ea typeface="Calibri"/>
                <a:cs typeface="Calibri"/>
                <a:sym typeface="Calibri"/>
              </a:rPr>
              <a:t>seguir</a:t>
            </a:r>
            <a:r>
              <a:rPr lang="en-US" sz="2800" b="0" i="0" u="none" strike="noStrike" cap="none" dirty="0">
                <a:solidFill>
                  <a:schemeClr val="dk1"/>
                </a:solidFill>
                <a:latin typeface="Calibri"/>
                <a:ea typeface="Calibri"/>
                <a:cs typeface="Calibri"/>
                <a:sym typeface="Calibri"/>
              </a:rPr>
              <a:t> a </a:t>
            </a:r>
            <a:r>
              <a:rPr lang="en-US" sz="2800" b="0" i="0" u="none" strike="noStrike" cap="none" dirty="0" err="1">
                <a:solidFill>
                  <a:schemeClr val="dk1"/>
                </a:solidFill>
                <a:latin typeface="Calibri"/>
                <a:ea typeface="Calibri"/>
                <a:cs typeface="Calibri"/>
                <a:sym typeface="Calibri"/>
              </a:rPr>
              <a:t>gente</a:t>
            </a:r>
            <a:r>
              <a:rPr lang="en-US" sz="2800" b="0" i="0" u="none" strike="noStrike" cap="none" dirty="0">
                <a:solidFill>
                  <a:schemeClr val="dk1"/>
                </a:solidFill>
                <a:latin typeface="Calibri"/>
                <a:ea typeface="Calibri"/>
                <a:cs typeface="Calibri"/>
                <a:sym typeface="Calibri"/>
              </a:rPr>
              <a:t> y </a:t>
            </a:r>
            <a:r>
              <a:rPr lang="en-US" sz="2800" b="0" i="0" u="none" strike="noStrike" cap="none" dirty="0" err="1">
                <a:solidFill>
                  <a:schemeClr val="dk1"/>
                </a:solidFill>
                <a:latin typeface="Calibri"/>
                <a:ea typeface="Calibri"/>
                <a:cs typeface="Calibri"/>
                <a:sym typeface="Calibri"/>
              </a:rPr>
              <a:t>ver</a:t>
            </a:r>
            <a:r>
              <a:rPr lang="en-US" sz="2800" b="0" i="0" u="none" strike="noStrike" cap="none" dirty="0">
                <a:solidFill>
                  <a:schemeClr val="dk1"/>
                </a:solidFill>
                <a:latin typeface="Calibri"/>
                <a:ea typeface="Calibri"/>
                <a:cs typeface="Calibri"/>
                <a:sym typeface="Calibri"/>
              </a:rPr>
              <a:t> lo que publican, escribe </a:t>
            </a:r>
            <a:r>
              <a:rPr lang="en-US" sz="2800" b="0" i="0" u="none" strike="noStrike" cap="none" dirty="0" err="1">
                <a:solidFill>
                  <a:schemeClr val="dk1"/>
                </a:solidFill>
                <a:latin typeface="Calibri"/>
                <a:ea typeface="Calibri"/>
                <a:cs typeface="Calibri"/>
                <a:sym typeface="Calibri"/>
              </a:rPr>
              <a:t>su</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nombre</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en</a:t>
            </a:r>
            <a:r>
              <a:rPr lang="en-US" sz="2800" b="0" i="0" u="none" strike="noStrike" cap="none" dirty="0">
                <a:solidFill>
                  <a:schemeClr val="dk1"/>
                </a:solidFill>
                <a:latin typeface="Calibri"/>
                <a:ea typeface="Calibri"/>
                <a:cs typeface="Calibri"/>
                <a:sym typeface="Calibri"/>
              </a:rPr>
              <a:t> la barra de </a:t>
            </a:r>
            <a:r>
              <a:rPr lang="en-US" sz="2800" b="0" i="0" u="none" strike="noStrike" cap="none" dirty="0" err="1">
                <a:solidFill>
                  <a:schemeClr val="dk1"/>
                </a:solidFill>
                <a:latin typeface="Calibri"/>
                <a:ea typeface="Calibri"/>
                <a:cs typeface="Calibri"/>
                <a:sym typeface="Calibri"/>
              </a:rPr>
              <a:t>búsqueda</a:t>
            </a:r>
            <a:r>
              <a:rPr lang="en-US" sz="2800" b="0" i="0" u="none" strike="noStrike" cap="none" dirty="0">
                <a:solidFill>
                  <a:schemeClr val="dk1"/>
                </a:solidFill>
                <a:latin typeface="Calibri"/>
                <a:ea typeface="Calibri"/>
                <a:cs typeface="Calibri"/>
                <a:sym typeface="Calibri"/>
              </a:rPr>
              <a:t> y </a:t>
            </a:r>
            <a:r>
              <a:rPr lang="en-US" sz="2800" b="0" i="0" u="none" strike="noStrike" cap="none" dirty="0" err="1">
                <a:solidFill>
                  <a:schemeClr val="dk1"/>
                </a:solidFill>
                <a:latin typeface="Calibri"/>
                <a:ea typeface="Calibri"/>
                <a:cs typeface="Calibri"/>
                <a:sym typeface="Calibri"/>
              </a:rPr>
              <a:t>clica</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seguir</a:t>
            </a:r>
            <a:r>
              <a:rPr lang="en-US" sz="2800" b="0" i="0" u="none" strike="noStrike" cap="none"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chemeClr val="dk1"/>
                </a:solidFill>
                <a:latin typeface="Calibri"/>
                <a:ea typeface="Calibri"/>
                <a:cs typeface="Calibri"/>
                <a:sym typeface="Calibri"/>
              </a:rPr>
              <a:t>¿Cómo publicar en Twitter?</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s-ES" sz="2800" b="0" i="0" u="none" strike="noStrike" cap="none" dirty="0">
                <a:solidFill>
                  <a:schemeClr val="dk1"/>
                </a:solidFill>
                <a:latin typeface="Calibri"/>
                <a:ea typeface="Calibri"/>
                <a:cs typeface="Calibri"/>
                <a:sym typeface="Calibri"/>
              </a:rPr>
              <a:t>Para publicar un tweet, selecciona el botón Nuevo Tweet cerca de la parte superior de la pantalla. Aparecerá el cuadro de tweet. Puedes escribir aquello que desees publicar (280 caracteres como máximo), luego clica Twittear. El tweet se compartirá públicamente, junto con cualquier persona que te siga en Twitter. También aparecerá en la parte superior de tu muro o </a:t>
            </a:r>
            <a:r>
              <a:rPr lang="es-ES" sz="2800" b="0" i="1" u="none" strike="noStrike" cap="none" dirty="0">
                <a:solidFill>
                  <a:schemeClr val="dk1"/>
                </a:solidFill>
                <a:latin typeface="Calibri"/>
                <a:ea typeface="Calibri"/>
                <a:cs typeface="Calibri"/>
                <a:sym typeface="Calibri"/>
              </a:rPr>
              <a:t>timeline</a:t>
            </a:r>
            <a:r>
              <a:rPr lang="es-ES" sz="2800" b="0" i="0" u="none" strike="noStrike" cap="none" dirty="0">
                <a:solidFill>
                  <a:schemeClr val="dk1"/>
                </a:solidFill>
                <a:latin typeface="Calibri"/>
                <a:ea typeface="Calibri"/>
                <a:cs typeface="Calibri"/>
                <a:sym typeface="Calibri"/>
              </a:rPr>
              <a:t>.</a:t>
            </a:r>
            <a:endParaRPr dirty="0"/>
          </a:p>
        </p:txBody>
      </p:sp>
      <p:pic>
        <p:nvPicPr>
          <p:cNvPr id="173" name="Google Shape;173;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176" name="Google Shape;176;p20" descr="Logo Twitter Médias Sociaux La - Image gratuite sur Pixaba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6685" y="266700"/>
            <a:ext cx="3042998" cy="2027873"/>
          </a:xfrm>
          <a:prstGeom prst="rect">
            <a:avLst/>
          </a:prstGeom>
          <a:noFill/>
          <a:ln>
            <a:noFill/>
          </a:ln>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8888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558505"/>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39746"/>
            <a:ext cx="1453337" cy="495465"/>
          </a:xfrm>
          <a:prstGeom prst="rect">
            <a:avLst/>
          </a:prstGeom>
          <a:noFill/>
        </p:spPr>
      </p:pic>
      <p:sp>
        <p:nvSpPr>
          <p:cNvPr id="10" name="CasellaDiTesto 22"/>
          <p:cNvSpPr txBox="1"/>
          <p:nvPr/>
        </p:nvSpPr>
        <p:spPr>
          <a:xfrm>
            <a:off x="10181331" y="948888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56655"/>
            <a:ext cx="1838324" cy="1066799"/>
          </a:xfrm>
          <a:prstGeom prst="rect">
            <a:avLst/>
          </a:prstGeom>
          <a:noFill/>
          <a:ln>
            <a:noFill/>
          </a:ln>
        </p:spPr>
      </p:pic>
      <p:pic>
        <p:nvPicPr>
          <p:cNvPr id="184" name="Google Shape;184;p4"/>
          <p:cNvPicPr preferRelativeResize="0"/>
          <p:nvPr/>
        </p:nvPicPr>
        <p:blipFill rotWithShape="1">
          <a:blip r:embed="rId4">
            <a:alphaModFix/>
          </a:blip>
          <a:srcRect/>
          <a:stretch/>
        </p:blipFill>
        <p:spPr>
          <a:xfrm>
            <a:off x="8116331" y="4901869"/>
            <a:ext cx="2055338" cy="2968821"/>
          </a:xfrm>
          <a:prstGeom prst="rect">
            <a:avLst/>
          </a:prstGeom>
          <a:noFill/>
          <a:ln>
            <a:noFill/>
          </a:ln>
        </p:spPr>
      </p:pic>
      <p:sp>
        <p:nvSpPr>
          <p:cNvPr id="185" name="Google Shape;185;p4"/>
          <p:cNvSpPr txBox="1"/>
          <p:nvPr/>
        </p:nvSpPr>
        <p:spPr>
          <a:xfrm>
            <a:off x="7147560" y="7990179"/>
            <a:ext cx="399288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dirty="0">
                <a:solidFill>
                  <a:srgbClr val="3F3F3F"/>
                </a:solidFill>
                <a:latin typeface="Calibri"/>
                <a:ea typeface="Calibri"/>
                <a:cs typeface="Calibri"/>
                <a:sym typeface="Calibri"/>
              </a:rPr>
              <a:t>¿Qué red social puedo usar? ¿Qué red social me resulta más útil?</a:t>
            </a:r>
            <a:endParaRPr sz="2400" b="1" i="0" u="none" strike="noStrike" cap="none" dirty="0">
              <a:solidFill>
                <a:srgbClr val="3F3F3F"/>
              </a:solidFill>
              <a:latin typeface="Calibri"/>
              <a:ea typeface="Calibri"/>
              <a:cs typeface="Calibri"/>
              <a:sym typeface="Calibri"/>
            </a:endParaRPr>
          </a:p>
        </p:txBody>
      </p:sp>
      <p:sp>
        <p:nvSpPr>
          <p:cNvPr id="186" name="Google Shape;186;p4"/>
          <p:cNvSpPr txBox="1"/>
          <p:nvPr/>
        </p:nvSpPr>
        <p:spPr>
          <a:xfrm>
            <a:off x="5410200" y="851390"/>
            <a:ext cx="7010400"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s-ES" sz="7200" b="1" i="0" u="none" strike="noStrike" cap="none" dirty="0">
                <a:solidFill>
                  <a:srgbClr val="343433"/>
                </a:solidFill>
                <a:latin typeface="Tahoma"/>
                <a:ea typeface="Tahoma"/>
                <a:cs typeface="Tahoma"/>
                <a:sym typeface="Tahoma"/>
              </a:rPr>
              <a:t>En resumen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187" name="Google Shape;187;p4" descr="Logo Twitter Médias Sociaux La - Image gratuite sur Pixaba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41737" y="5587030"/>
            <a:ext cx="2743092" cy="1828014"/>
          </a:xfrm>
          <a:prstGeom prst="rect">
            <a:avLst/>
          </a:prstGeom>
          <a:noFill/>
          <a:ln>
            <a:noFill/>
          </a:ln>
        </p:spPr>
      </p:pic>
      <p:pic>
        <p:nvPicPr>
          <p:cNvPr id="188" name="Google Shape;188;p4" descr="Instagram Logo Insta Nouvelle - Images vectorielles gratuites sur Pixabay"/>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977460" y="3222642"/>
            <a:ext cx="1456581" cy="1477328"/>
          </a:xfrm>
          <a:prstGeom prst="rect">
            <a:avLst/>
          </a:prstGeom>
          <a:noFill/>
          <a:ln>
            <a:noFill/>
          </a:ln>
        </p:spPr>
      </p:pic>
      <p:pic>
        <p:nvPicPr>
          <p:cNvPr id="189" name="Google Shape;189;p4" descr="Facebook Logo Icône - Images vectorielles gratuites sur Pixabay"/>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277980" y="2191992"/>
            <a:ext cx="1732040" cy="1728040"/>
          </a:xfrm>
          <a:prstGeom prst="rect">
            <a:avLst/>
          </a:prstGeom>
          <a:noFill/>
          <a:ln>
            <a:noFill/>
          </a:ln>
        </p:spPr>
      </p:pic>
      <p:pic>
        <p:nvPicPr>
          <p:cNvPr id="190" name="Google Shape;190;p4" descr="Tiktok Logo Icône De - Images vectorielles gratuites sur Pixabay"/>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2168473" y="3151878"/>
            <a:ext cx="1418654" cy="1655182"/>
          </a:xfrm>
          <a:prstGeom prst="rect">
            <a:avLst/>
          </a:prstGeom>
          <a:noFill/>
          <a:ln>
            <a:noFill/>
          </a:ln>
        </p:spPr>
      </p:pic>
      <p:pic>
        <p:nvPicPr>
          <p:cNvPr id="191" name="Google Shape;191;p4" descr="WhatsApp — Wikipédia"/>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3905548" y="5706820"/>
            <a:ext cx="1702903" cy="1708224"/>
          </a:xfrm>
          <a:prstGeom prst="rect">
            <a:avLst/>
          </a:prstGeom>
          <a:noFill/>
          <a:ln>
            <a:noFill/>
          </a:ln>
        </p:spPr>
      </p:pic>
      <p:sp>
        <p:nvSpPr>
          <p:cNvPr id="192" name="Google Shape;192;p4"/>
          <p:cNvSpPr txBox="1"/>
          <p:nvPr/>
        </p:nvSpPr>
        <p:spPr>
          <a:xfrm>
            <a:off x="11567501" y="5034905"/>
            <a:ext cx="2620758" cy="68501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800" b="0" i="0" u="none" strike="noStrike" cap="none" dirty="0" err="1">
                <a:solidFill>
                  <a:srgbClr val="000000"/>
                </a:solidFill>
                <a:latin typeface="Calibri"/>
                <a:ea typeface="Calibri"/>
                <a:cs typeface="Calibri"/>
                <a:sym typeface="Calibri"/>
              </a:rPr>
              <a:t>Quiero</a:t>
            </a:r>
            <a:r>
              <a:rPr lang="en-US" sz="1800" b="0" i="0" u="none" strike="noStrike" cap="none" dirty="0">
                <a:solidFill>
                  <a:srgbClr val="000000"/>
                </a:solidFill>
                <a:latin typeface="Calibri"/>
                <a:ea typeface="Calibri"/>
                <a:cs typeface="Calibri"/>
                <a:sym typeface="Calibri"/>
              </a:rPr>
              <a:t> ser </a:t>
            </a:r>
            <a:r>
              <a:rPr lang="en-US" sz="1800" b="0" i="0" u="none" strike="noStrike" cap="none" dirty="0" err="1">
                <a:solidFill>
                  <a:srgbClr val="000000"/>
                </a:solidFill>
                <a:latin typeface="Calibri"/>
                <a:ea typeface="Calibri"/>
                <a:cs typeface="Calibri"/>
                <a:sym typeface="Calibri"/>
              </a:rPr>
              <a:t>creativo</a:t>
            </a:r>
            <a:r>
              <a:rPr lang="en-US" sz="1800" b="0" i="0" u="none" strike="noStrike" cap="none" dirty="0">
                <a:solidFill>
                  <a:srgbClr val="000000"/>
                </a:solidFill>
                <a:latin typeface="Calibri"/>
                <a:ea typeface="Calibri"/>
                <a:cs typeface="Calibri"/>
                <a:sym typeface="Calibri"/>
              </a:rPr>
              <a:t> y </a:t>
            </a:r>
            <a:r>
              <a:rPr lang="en-US" sz="1800" b="0" i="0" u="none" strike="noStrike" cap="none" dirty="0" err="1">
                <a:solidFill>
                  <a:srgbClr val="000000"/>
                </a:solidFill>
                <a:latin typeface="Calibri"/>
                <a:ea typeface="Calibri"/>
                <a:cs typeface="Calibri"/>
                <a:sym typeface="Calibri"/>
              </a:rPr>
              <a:t>ver</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vídeos</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divertidos</a:t>
            </a:r>
            <a:endParaRPr sz="1800" b="0" i="0" u="none" strike="noStrike" cap="none" dirty="0">
              <a:solidFill>
                <a:srgbClr val="000000"/>
              </a:solidFill>
              <a:latin typeface="Calibri"/>
              <a:ea typeface="Calibri"/>
              <a:cs typeface="Calibri"/>
              <a:sym typeface="Calibri"/>
            </a:endParaRPr>
          </a:p>
        </p:txBody>
      </p:sp>
      <p:sp>
        <p:nvSpPr>
          <p:cNvPr id="193" name="Google Shape;193;p4"/>
          <p:cNvSpPr txBox="1"/>
          <p:nvPr/>
        </p:nvSpPr>
        <p:spPr>
          <a:xfrm>
            <a:off x="13446620" y="7518918"/>
            <a:ext cx="2620758" cy="98138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800" dirty="0" err="1">
                <a:latin typeface="Calibri"/>
                <a:ea typeface="Calibri"/>
                <a:cs typeface="Calibri"/>
                <a:sym typeface="Calibri"/>
              </a:rPr>
              <a:t>Quiero</a:t>
            </a:r>
            <a:r>
              <a:rPr lang="en-US" sz="1800" dirty="0">
                <a:latin typeface="Calibri"/>
                <a:ea typeface="Calibri"/>
                <a:cs typeface="Calibri"/>
                <a:sym typeface="Calibri"/>
              </a:rPr>
              <a:t> </a:t>
            </a:r>
            <a:r>
              <a:rPr lang="en-US" sz="1800" dirty="0" err="1">
                <a:latin typeface="Calibri"/>
                <a:ea typeface="Calibri"/>
                <a:cs typeface="Calibri"/>
                <a:sym typeface="Calibri"/>
              </a:rPr>
              <a:t>chatear</a:t>
            </a:r>
            <a:r>
              <a:rPr lang="en-US" sz="1800" dirty="0">
                <a:latin typeface="Calibri"/>
                <a:ea typeface="Calibri"/>
                <a:cs typeface="Calibri"/>
                <a:sym typeface="Calibri"/>
              </a:rPr>
              <a:t> con mis amigos por internet</a:t>
            </a:r>
            <a:br>
              <a:rPr lang="en-US" sz="1800" dirty="0">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p:txBody>
      </p:sp>
      <p:sp>
        <p:nvSpPr>
          <p:cNvPr id="194" name="Google Shape;194;p4"/>
          <p:cNvSpPr txBox="1"/>
          <p:nvPr/>
        </p:nvSpPr>
        <p:spPr>
          <a:xfrm>
            <a:off x="7833621" y="4062128"/>
            <a:ext cx="2620758" cy="98138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800" dirty="0" err="1">
                <a:latin typeface="Calibri"/>
                <a:ea typeface="Calibri"/>
                <a:cs typeface="Calibri"/>
                <a:sym typeface="Calibri"/>
              </a:rPr>
              <a:t>Quiero</a:t>
            </a:r>
            <a:r>
              <a:rPr lang="en-US" sz="1800" dirty="0">
                <a:latin typeface="Calibri"/>
                <a:ea typeface="Calibri"/>
                <a:cs typeface="Calibri"/>
                <a:sym typeface="Calibri"/>
              </a:rPr>
              <a:t> </a:t>
            </a:r>
            <a:r>
              <a:rPr lang="en-US" sz="1800" dirty="0" err="1">
                <a:latin typeface="Calibri"/>
                <a:ea typeface="Calibri"/>
                <a:cs typeface="Calibri"/>
                <a:sym typeface="Calibri"/>
              </a:rPr>
              <a:t>ver</a:t>
            </a:r>
            <a:r>
              <a:rPr lang="en-US" sz="1800" dirty="0">
                <a:latin typeface="Calibri"/>
                <a:ea typeface="Calibri"/>
                <a:cs typeface="Calibri"/>
                <a:sym typeface="Calibri"/>
              </a:rPr>
              <a:t> las </a:t>
            </a:r>
            <a:r>
              <a:rPr lang="en-US" sz="1800" dirty="0" err="1">
                <a:latin typeface="Calibri"/>
                <a:ea typeface="Calibri"/>
                <a:cs typeface="Calibri"/>
                <a:sym typeface="Calibri"/>
              </a:rPr>
              <a:t>noticias</a:t>
            </a:r>
            <a:r>
              <a:rPr lang="en-US" sz="1800" dirty="0">
                <a:latin typeface="Calibri"/>
                <a:ea typeface="Calibri"/>
                <a:cs typeface="Calibri"/>
                <a:sym typeface="Calibri"/>
              </a:rPr>
              <a:t> de mis amigos, </a:t>
            </a:r>
            <a:r>
              <a:rPr lang="en-US" sz="1800" dirty="0" err="1">
                <a:latin typeface="Calibri"/>
                <a:ea typeface="Calibri"/>
                <a:cs typeface="Calibri"/>
                <a:sym typeface="Calibri"/>
              </a:rPr>
              <a:t>unirme</a:t>
            </a:r>
            <a:r>
              <a:rPr lang="en-US" sz="1800" dirty="0">
                <a:latin typeface="Calibri"/>
                <a:ea typeface="Calibri"/>
                <a:cs typeface="Calibri"/>
                <a:sym typeface="Calibri"/>
              </a:rPr>
              <a:t> a </a:t>
            </a:r>
            <a:r>
              <a:rPr lang="en-US" sz="1800" dirty="0" err="1">
                <a:latin typeface="Calibri"/>
                <a:ea typeface="Calibri"/>
                <a:cs typeface="Calibri"/>
                <a:sym typeface="Calibri"/>
              </a:rPr>
              <a:t>grupos</a:t>
            </a:r>
            <a:r>
              <a:rPr lang="en-US" sz="1800" dirty="0">
                <a:latin typeface="Calibri"/>
                <a:ea typeface="Calibri"/>
                <a:cs typeface="Calibri"/>
                <a:sym typeface="Calibri"/>
              </a:rPr>
              <a:t> y </a:t>
            </a:r>
            <a:r>
              <a:rPr lang="en-US" sz="1800" dirty="0" err="1">
                <a:latin typeface="Calibri"/>
                <a:ea typeface="Calibri"/>
                <a:cs typeface="Calibri"/>
                <a:sym typeface="Calibri"/>
              </a:rPr>
              <a:t>ver</a:t>
            </a:r>
            <a:r>
              <a:rPr lang="en-US" sz="1800" dirty="0">
                <a:latin typeface="Calibri"/>
                <a:ea typeface="Calibri"/>
                <a:cs typeface="Calibri"/>
                <a:sym typeface="Calibri"/>
              </a:rPr>
              <a:t> la </a:t>
            </a:r>
            <a:r>
              <a:rPr lang="en-US" sz="1800" dirty="0" err="1">
                <a:latin typeface="Calibri"/>
                <a:ea typeface="Calibri"/>
                <a:cs typeface="Calibri"/>
                <a:sym typeface="Calibri"/>
              </a:rPr>
              <a:t>actualidad</a:t>
            </a:r>
            <a:endParaRPr sz="1800" b="0" i="0" u="none" strike="noStrike" cap="none" dirty="0">
              <a:solidFill>
                <a:srgbClr val="000000"/>
              </a:solidFill>
              <a:latin typeface="Calibri"/>
              <a:ea typeface="Calibri"/>
              <a:cs typeface="Calibri"/>
              <a:sym typeface="Calibri"/>
            </a:endParaRPr>
          </a:p>
        </p:txBody>
      </p:sp>
      <p:sp>
        <p:nvSpPr>
          <p:cNvPr id="195" name="Google Shape;195;p4"/>
          <p:cNvSpPr txBox="1"/>
          <p:nvPr/>
        </p:nvSpPr>
        <p:spPr>
          <a:xfrm>
            <a:off x="4421198" y="4952615"/>
            <a:ext cx="2620758" cy="68501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800" b="0" i="0" u="none" strike="noStrike" cap="none" dirty="0" err="1">
                <a:solidFill>
                  <a:srgbClr val="000000"/>
                </a:solidFill>
                <a:latin typeface="Calibri"/>
                <a:ea typeface="Calibri"/>
                <a:cs typeface="Calibri"/>
                <a:sym typeface="Calibri"/>
              </a:rPr>
              <a:t>Quiero</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ver</a:t>
            </a:r>
            <a:r>
              <a:rPr lang="en-US" sz="1800" b="0" i="0" u="none" strike="noStrike" cap="none" dirty="0">
                <a:solidFill>
                  <a:srgbClr val="000000"/>
                </a:solidFill>
                <a:latin typeface="Calibri"/>
                <a:ea typeface="Calibri"/>
                <a:cs typeface="Calibri"/>
                <a:sym typeface="Calibri"/>
              </a:rPr>
              <a:t> las </a:t>
            </a:r>
            <a:r>
              <a:rPr lang="en-US" sz="1800" b="0" i="0" u="none" strike="noStrike" cap="none" dirty="0" err="1">
                <a:solidFill>
                  <a:srgbClr val="000000"/>
                </a:solidFill>
                <a:latin typeface="Calibri"/>
                <a:ea typeface="Calibri"/>
                <a:cs typeface="Calibri"/>
                <a:sym typeface="Calibri"/>
              </a:rPr>
              <a:t>fotos</a:t>
            </a:r>
            <a:r>
              <a:rPr lang="en-US" sz="1800" b="0" i="0" u="none" strike="noStrike" cap="none" dirty="0">
                <a:solidFill>
                  <a:srgbClr val="000000"/>
                </a:solidFill>
                <a:latin typeface="Calibri"/>
                <a:ea typeface="Calibri"/>
                <a:cs typeface="Calibri"/>
                <a:sym typeface="Calibri"/>
              </a:rPr>
              <a:t> y </a:t>
            </a:r>
            <a:r>
              <a:rPr lang="en-US" sz="1800" b="0" i="0" u="none" strike="noStrike" cap="none" dirty="0" err="1">
                <a:solidFill>
                  <a:srgbClr val="000000"/>
                </a:solidFill>
                <a:latin typeface="Calibri"/>
                <a:ea typeface="Calibri"/>
                <a:cs typeface="Calibri"/>
                <a:sym typeface="Calibri"/>
              </a:rPr>
              <a:t>vídeos</a:t>
            </a:r>
            <a:r>
              <a:rPr lang="en-US" sz="1800" b="0" i="0" u="none" strike="noStrike" cap="none" dirty="0">
                <a:solidFill>
                  <a:srgbClr val="000000"/>
                </a:solidFill>
                <a:latin typeface="Calibri"/>
                <a:ea typeface="Calibri"/>
                <a:cs typeface="Calibri"/>
                <a:sym typeface="Calibri"/>
              </a:rPr>
              <a:t> de mis amigos</a:t>
            </a:r>
            <a:endParaRPr sz="1800" b="0" i="0" u="none" strike="noStrike" cap="none" dirty="0">
              <a:solidFill>
                <a:srgbClr val="000000"/>
              </a:solidFill>
              <a:latin typeface="Calibri"/>
              <a:ea typeface="Calibri"/>
              <a:cs typeface="Calibri"/>
              <a:sym typeface="Calibri"/>
            </a:endParaRPr>
          </a:p>
        </p:txBody>
      </p:sp>
      <p:sp>
        <p:nvSpPr>
          <p:cNvPr id="196" name="Google Shape;196;p4"/>
          <p:cNvSpPr txBox="1"/>
          <p:nvPr/>
        </p:nvSpPr>
        <p:spPr>
          <a:xfrm>
            <a:off x="2502904" y="7498194"/>
            <a:ext cx="2620758" cy="98138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800" b="0" i="0" u="none" strike="noStrike" cap="none" dirty="0" err="1">
                <a:solidFill>
                  <a:srgbClr val="000000"/>
                </a:solidFill>
                <a:latin typeface="Calibri"/>
                <a:ea typeface="Calibri"/>
                <a:cs typeface="Calibri"/>
                <a:sym typeface="Calibri"/>
              </a:rPr>
              <a:t>Quiero</a:t>
            </a:r>
            <a:r>
              <a:rPr lang="en-US" sz="1800" b="0" i="0" u="none" strike="noStrike" cap="none" dirty="0">
                <a:solidFill>
                  <a:srgbClr val="000000"/>
                </a:solidFill>
                <a:latin typeface="Calibri"/>
                <a:ea typeface="Calibri"/>
                <a:cs typeface="Calibri"/>
                <a:sym typeface="Calibri"/>
              </a:rPr>
              <a:t> saber </a:t>
            </a:r>
            <a:r>
              <a:rPr lang="en-US" sz="1800" b="0" i="0" u="none" strike="noStrike" cap="none" dirty="0" err="1">
                <a:solidFill>
                  <a:srgbClr val="000000"/>
                </a:solidFill>
                <a:latin typeface="Calibri"/>
                <a:ea typeface="Calibri"/>
                <a:cs typeface="Calibri"/>
                <a:sym typeface="Calibri"/>
              </a:rPr>
              <a:t>qué</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opinan</a:t>
            </a:r>
            <a:r>
              <a:rPr lang="en-US" sz="1800" b="0" i="0" u="none" strike="noStrike" cap="none" dirty="0">
                <a:solidFill>
                  <a:srgbClr val="000000"/>
                </a:solidFill>
                <a:latin typeface="Calibri"/>
                <a:ea typeface="Calibri"/>
                <a:cs typeface="Calibri"/>
                <a:sym typeface="Calibri"/>
              </a:rPr>
              <a:t> mis amigos y las </a:t>
            </a:r>
            <a:r>
              <a:rPr lang="en-US" sz="1800" b="0" i="0" u="none" strike="noStrike" cap="none" dirty="0" err="1">
                <a:solidFill>
                  <a:srgbClr val="000000"/>
                </a:solidFill>
                <a:latin typeface="Calibri"/>
                <a:ea typeface="Calibri"/>
                <a:cs typeface="Calibri"/>
                <a:sym typeface="Calibri"/>
              </a:rPr>
              <a:t>figuras</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públicas</a:t>
            </a:r>
            <a:endParaRPr sz="1800" b="0" i="0" u="none" strike="noStrike" cap="none" dirty="0">
              <a:solidFill>
                <a:srgbClr val="000000"/>
              </a:solidFill>
              <a:latin typeface="Calibri"/>
              <a:ea typeface="Calibri"/>
              <a:cs typeface="Calibri"/>
              <a:sym typeface="Calibri"/>
            </a:endParaRPr>
          </a:p>
        </p:txBody>
      </p:sp>
      <p:sp>
        <p:nvSpPr>
          <p:cNvPr id="1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8888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1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1851" y="9558505"/>
            <a:ext cx="866849" cy="576706"/>
          </a:xfrm>
          <a:prstGeom prst="rect">
            <a:avLst/>
          </a:prstGeom>
        </p:spPr>
      </p:pic>
      <p:pic>
        <p:nvPicPr>
          <p:cNvPr id="20" name="Immagine 19"/>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97431" y="9639746"/>
            <a:ext cx="1453337" cy="495465"/>
          </a:xfrm>
          <a:prstGeom prst="rect">
            <a:avLst/>
          </a:prstGeom>
          <a:noFill/>
        </p:spPr>
      </p:pic>
      <p:sp>
        <p:nvSpPr>
          <p:cNvPr id="21" name="CasellaDiTesto 22"/>
          <p:cNvSpPr txBox="1"/>
          <p:nvPr/>
        </p:nvSpPr>
        <p:spPr>
          <a:xfrm>
            <a:off x="10181331" y="948888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6"/>
          <p:cNvSpPr txBox="1">
            <a:spLocks noGrp="1"/>
          </p:cNvSpPr>
          <p:nvPr>
            <p:ph type="title"/>
          </p:nvPr>
        </p:nvSpPr>
        <p:spPr>
          <a:xfrm>
            <a:off x="2843074" y="2520861"/>
            <a:ext cx="15063927" cy="1243289"/>
          </a:xfrm>
          <a:prstGeom prst="rect">
            <a:avLst/>
          </a:prstGeom>
          <a:noFill/>
          <a:ln>
            <a:noFill/>
          </a:ln>
        </p:spPr>
        <p:txBody>
          <a:bodyPr spcFirstLastPara="1" wrap="square" lIns="0" tIns="12050" rIns="0" bIns="0" anchor="t" anchorCtr="0">
            <a:spAutoFit/>
          </a:bodyPr>
          <a:lstStyle/>
          <a:p>
            <a:pPr marL="7780019" lvl="0" indent="0" algn="l" rtl="0">
              <a:lnSpc>
                <a:spcPct val="100000"/>
              </a:lnSpc>
              <a:spcBef>
                <a:spcPts val="0"/>
              </a:spcBef>
              <a:spcAft>
                <a:spcPts val="0"/>
              </a:spcAft>
              <a:buSzPts val="1400"/>
              <a:buNone/>
            </a:pPr>
            <a:r>
              <a:rPr lang="en-US" sz="8000"/>
              <a:t>¡GRACIAS!</a:t>
            </a:r>
            <a:endParaRPr dirty="0"/>
          </a:p>
        </p:txBody>
      </p:sp>
      <p:sp>
        <p:nvSpPr>
          <p:cNvPr id="204" name="Google Shape;204;p6"/>
          <p:cNvSpPr txBox="1"/>
          <p:nvPr/>
        </p:nvSpPr>
        <p:spPr>
          <a:xfrm>
            <a:off x="11156975" y="5524500"/>
            <a:ext cx="6019800" cy="152088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Clr>
                <a:srgbClr val="000000"/>
              </a:buClr>
              <a:buSzPts val="4600"/>
              <a:buFont typeface="Arial"/>
              <a:buNone/>
            </a:pPr>
            <a:r>
              <a:rPr lang="en-US" sz="4600" b="1" i="0" u="none" strike="noStrike" cap="none">
                <a:solidFill>
                  <a:schemeClr val="dk1"/>
                </a:solidFill>
                <a:latin typeface="Tahoma"/>
                <a:ea typeface="Tahoma"/>
                <a:cs typeface="Tahoma"/>
                <a:sym typeface="Tahoma"/>
              </a:rPr>
              <a:t>E-Seniors</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100"/>
              </a:spcBef>
              <a:spcAft>
                <a:spcPts val="0"/>
              </a:spcAft>
              <a:buClr>
                <a:srgbClr val="000000"/>
              </a:buClr>
              <a:buSzPts val="4600"/>
              <a:buFont typeface="Arial"/>
              <a:buNone/>
            </a:pPr>
            <a:endParaRPr sz="4600" b="1" i="0" u="none" strike="noStrike" cap="none">
              <a:solidFill>
                <a:schemeClr val="dk1"/>
              </a:solidFill>
              <a:latin typeface="Tahoma"/>
              <a:ea typeface="Tahoma"/>
              <a:cs typeface="Tahoma"/>
              <a:sym typeface="Tahoma"/>
            </a:endParaRPr>
          </a:p>
        </p:txBody>
      </p:sp>
      <p:pic>
        <p:nvPicPr>
          <p:cNvPr id="205" name="Google Shape;205;p6" descr="C:\Users\Eseniors\Documents\E-Seniors\General\Logo ESE\logo.jpg"/>
          <p:cNvPicPr preferRelativeResize="0"/>
          <p:nvPr/>
        </p:nvPicPr>
        <p:blipFill rotWithShape="1">
          <a:blip r:embed="rId3">
            <a:alphaModFix/>
          </a:blip>
          <a:srcRect/>
          <a:stretch/>
        </p:blipFill>
        <p:spPr>
          <a:xfrm>
            <a:off x="13191950" y="6855889"/>
            <a:ext cx="1949850" cy="1949850"/>
          </a:xfrm>
          <a:prstGeom prst="rect">
            <a:avLst/>
          </a:prstGeom>
          <a:noFill/>
          <a:ln>
            <a:noFill/>
          </a:ln>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8888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558505"/>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39746"/>
            <a:ext cx="1453337" cy="495465"/>
          </a:xfrm>
          <a:prstGeom prst="rect">
            <a:avLst/>
          </a:prstGeom>
          <a:noFill/>
        </p:spPr>
      </p:pic>
      <p:sp>
        <p:nvSpPr>
          <p:cNvPr id="10" name="CasellaDiTesto 22"/>
          <p:cNvSpPr txBox="1"/>
          <p:nvPr/>
        </p:nvSpPr>
        <p:spPr>
          <a:xfrm>
            <a:off x="10181331" y="948888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p:nvPr/>
        </p:nvSpPr>
        <p:spPr>
          <a:xfrm>
            <a:off x="1016000" y="2734122"/>
            <a:ext cx="12090400" cy="443711"/>
          </a:xfrm>
          <a:prstGeom prst="rect">
            <a:avLst/>
          </a:prstGeom>
          <a:noFill/>
          <a:ln>
            <a:noFill/>
          </a:ln>
        </p:spPr>
        <p:txBody>
          <a:bodyPr spcFirstLastPara="1" wrap="square" lIns="0" tIns="12700" rIns="0" bIns="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n-US" sz="2800" b="1" dirty="0">
                <a:solidFill>
                  <a:schemeClr val="dk1"/>
                </a:solidFill>
                <a:latin typeface="Calibri"/>
                <a:ea typeface="Calibri"/>
                <a:cs typeface="Calibri"/>
                <a:sym typeface="Calibri"/>
              </a:rPr>
              <a:t>Al final de </a:t>
            </a:r>
            <a:r>
              <a:rPr lang="en-US" sz="2800" b="1" dirty="0" err="1">
                <a:solidFill>
                  <a:schemeClr val="dk1"/>
                </a:solidFill>
                <a:latin typeface="Calibri"/>
                <a:ea typeface="Calibri"/>
                <a:cs typeface="Calibri"/>
                <a:sym typeface="Calibri"/>
              </a:rPr>
              <a:t>este</a:t>
            </a:r>
            <a:r>
              <a:rPr lang="en-US" sz="2800" b="1" dirty="0">
                <a:solidFill>
                  <a:schemeClr val="dk1"/>
                </a:solidFill>
                <a:latin typeface="Calibri"/>
                <a:ea typeface="Calibri"/>
                <a:cs typeface="Calibri"/>
                <a:sym typeface="Calibri"/>
              </a:rPr>
              <a:t> modulo </a:t>
            </a:r>
            <a:r>
              <a:rPr lang="en-US" sz="2800" b="1" dirty="0" err="1">
                <a:solidFill>
                  <a:schemeClr val="dk1"/>
                </a:solidFill>
                <a:latin typeface="Calibri"/>
                <a:ea typeface="Calibri"/>
                <a:cs typeface="Calibri"/>
                <a:sym typeface="Calibri"/>
              </a:rPr>
              <a:t>podrás</a:t>
            </a:r>
            <a:r>
              <a:rPr lang="en-US" sz="2800" b="1" dirty="0">
                <a:solidFill>
                  <a:schemeClr val="dk1"/>
                </a:solidFill>
                <a:latin typeface="Calibri"/>
                <a:ea typeface="Calibri"/>
                <a:cs typeface="Calibri"/>
                <a:sym typeface="Calibri"/>
              </a:rPr>
              <a:t>:</a:t>
            </a:r>
            <a:endParaRPr sz="2800" b="1" i="0" u="none" strike="noStrike" cap="none" dirty="0">
              <a:solidFill>
                <a:schemeClr val="dk1"/>
              </a:solidFill>
              <a:latin typeface="Calibri"/>
              <a:ea typeface="Calibri"/>
              <a:cs typeface="Calibri"/>
              <a:sym typeface="Calibri"/>
            </a:endParaRPr>
          </a:p>
        </p:txBody>
      </p:sp>
      <p:sp>
        <p:nvSpPr>
          <p:cNvPr id="60" name="Google Shape;60;p2"/>
          <p:cNvSpPr txBox="1"/>
          <p:nvPr/>
        </p:nvSpPr>
        <p:spPr>
          <a:xfrm>
            <a:off x="1016000" y="972671"/>
            <a:ext cx="10871100" cy="1120500"/>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err="1">
                <a:solidFill>
                  <a:srgbClr val="343433"/>
                </a:solidFill>
                <a:latin typeface="Tahoma"/>
                <a:ea typeface="Tahoma"/>
                <a:cs typeface="Tahoma"/>
                <a:sym typeface="Tahoma"/>
              </a:rPr>
              <a:t>Objetivos</a:t>
            </a:r>
            <a:r>
              <a:rPr lang="en-US" sz="7200" b="1" i="0" u="none" strike="noStrike" cap="none" dirty="0">
                <a:solidFill>
                  <a:srgbClr val="343433"/>
                </a:solidFill>
                <a:latin typeface="Tahoma"/>
                <a:ea typeface="Tahoma"/>
                <a:cs typeface="Tahoma"/>
                <a:sym typeface="Tahoma"/>
              </a:rPr>
              <a:t> y </a:t>
            </a:r>
            <a:r>
              <a:rPr lang="en-US" sz="7200" b="1" i="0" u="none" strike="noStrike" cap="none" dirty="0" err="1">
                <a:solidFill>
                  <a:srgbClr val="343433"/>
                </a:solidFill>
                <a:latin typeface="Tahoma"/>
                <a:ea typeface="Tahoma"/>
                <a:cs typeface="Tahoma"/>
                <a:sym typeface="Tahoma"/>
              </a:rPr>
              <a:t>metas</a:t>
            </a:r>
            <a:endParaRPr sz="7200" b="0" i="0" u="none" strike="noStrike" cap="none" dirty="0">
              <a:solidFill>
                <a:schemeClr val="dk1"/>
              </a:solidFill>
              <a:latin typeface="Tahoma"/>
              <a:ea typeface="Tahoma"/>
              <a:cs typeface="Tahoma"/>
              <a:sym typeface="Tahoma"/>
            </a:endParaRPr>
          </a:p>
        </p:txBody>
      </p:sp>
      <p:pic>
        <p:nvPicPr>
          <p:cNvPr id="61" name="Google Shape;6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46746"/>
            <a:ext cx="1838324" cy="1066799"/>
          </a:xfrm>
          <a:prstGeom prst="rect">
            <a:avLst/>
          </a:prstGeom>
          <a:noFill/>
          <a:ln>
            <a:noFill/>
          </a:ln>
        </p:spPr>
      </p:pic>
      <p:grpSp>
        <p:nvGrpSpPr>
          <p:cNvPr id="64" name="Google Shape;64;p2"/>
          <p:cNvGrpSpPr/>
          <p:nvPr/>
        </p:nvGrpSpPr>
        <p:grpSpPr>
          <a:xfrm>
            <a:off x="2286010" y="4104599"/>
            <a:ext cx="5124925" cy="764241"/>
            <a:chOff x="6420994" y="1263238"/>
            <a:chExt cx="5124925" cy="764241"/>
          </a:xfrm>
        </p:grpSpPr>
        <p:sp>
          <p:nvSpPr>
            <p:cNvPr id="65" name="Google Shape;65;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66" name="Google Shape;66;p2"/>
            <p:cNvSpPr txBox="1"/>
            <p:nvPr/>
          </p:nvSpPr>
          <p:spPr>
            <a:xfrm>
              <a:off x="6420994" y="1263238"/>
              <a:ext cx="5124900" cy="707846"/>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chemeClr val="dk1"/>
                  </a:solidFill>
                  <a:latin typeface="Calibri"/>
                  <a:ea typeface="Calibri"/>
                  <a:cs typeface="Calibri"/>
                  <a:sym typeface="Calibri"/>
                </a:rPr>
                <a:t>Registrar y </a:t>
              </a:r>
              <a:r>
                <a:rPr lang="en-US" sz="2000" b="1" i="0" u="none" strike="noStrike" cap="none" dirty="0" err="1">
                  <a:solidFill>
                    <a:schemeClr val="dk1"/>
                  </a:solidFill>
                  <a:latin typeface="Calibri"/>
                  <a:ea typeface="Calibri"/>
                  <a:cs typeface="Calibri"/>
                  <a:sym typeface="Calibri"/>
                </a:rPr>
                <a:t>toma</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tus</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primeros</a:t>
              </a:r>
              <a:r>
                <a:rPr lang="en-US" sz="2000" b="1" i="0" u="none" strike="noStrike" cap="none" dirty="0">
                  <a:solidFill>
                    <a:schemeClr val="dk1"/>
                  </a:solidFill>
                  <a:latin typeface="Calibri"/>
                  <a:ea typeface="Calibri"/>
                  <a:cs typeface="Calibri"/>
                  <a:sym typeface="Calibri"/>
                </a:rPr>
                <a:t> pasos </a:t>
              </a:r>
              <a:r>
                <a:rPr lang="en-US" sz="2000" b="1" i="0" u="none" strike="noStrike" cap="none" dirty="0" err="1">
                  <a:solidFill>
                    <a:schemeClr val="dk1"/>
                  </a:solidFill>
                  <a:latin typeface="Calibri"/>
                  <a:ea typeface="Calibri"/>
                  <a:cs typeface="Calibri"/>
                  <a:sym typeface="Calibri"/>
                </a:rPr>
                <a:t>en</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cada</a:t>
              </a:r>
              <a:r>
                <a:rPr lang="en-US" sz="2000" b="1" i="0" u="none" strike="noStrike" cap="none" dirty="0">
                  <a:solidFill>
                    <a:schemeClr val="dk1"/>
                  </a:solidFill>
                  <a:latin typeface="Calibri"/>
                  <a:ea typeface="Calibri"/>
                  <a:cs typeface="Calibri"/>
                  <a:sym typeface="Calibri"/>
                </a:rPr>
                <a:t> de las redes </a:t>
              </a:r>
              <a:r>
                <a:rPr lang="en-US" sz="2000" b="1" i="0" u="none" strike="noStrike" cap="none" dirty="0" err="1">
                  <a:solidFill>
                    <a:schemeClr val="dk1"/>
                  </a:solidFill>
                  <a:latin typeface="Calibri"/>
                  <a:ea typeface="Calibri"/>
                  <a:cs typeface="Calibri"/>
                  <a:sym typeface="Calibri"/>
                </a:rPr>
                <a:t>presentadas</a:t>
              </a:r>
              <a:endParaRPr sz="2000" b="1" i="0" u="none" strike="noStrike" cap="none" dirty="0">
                <a:solidFill>
                  <a:schemeClr val="dk1"/>
                </a:solidFill>
                <a:latin typeface="Calibri"/>
                <a:ea typeface="Calibri"/>
                <a:cs typeface="Calibri"/>
                <a:sym typeface="Calibri"/>
              </a:endParaRPr>
            </a:p>
          </p:txBody>
        </p:sp>
      </p:grpSp>
      <p:sp>
        <p:nvSpPr>
          <p:cNvPr id="67" name="Google Shape;67;p2"/>
          <p:cNvSpPr/>
          <p:nvPr/>
        </p:nvSpPr>
        <p:spPr>
          <a:xfrm>
            <a:off x="1246882" y="4057124"/>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8" name="Google Shape;68;p2"/>
          <p:cNvGrpSpPr/>
          <p:nvPr/>
        </p:nvGrpSpPr>
        <p:grpSpPr>
          <a:xfrm>
            <a:off x="2286007" y="5544318"/>
            <a:ext cx="5124925" cy="606279"/>
            <a:chOff x="6420994" y="1411926"/>
            <a:chExt cx="5124925" cy="606279"/>
          </a:xfrm>
        </p:grpSpPr>
        <p:sp>
          <p:nvSpPr>
            <p:cNvPr id="69" name="Google Shape;69;p2"/>
            <p:cNvSpPr txBox="1"/>
            <p:nvPr/>
          </p:nvSpPr>
          <p:spPr>
            <a:xfrm>
              <a:off x="6420994" y="1741305"/>
              <a:ext cx="5124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70" name="Google Shape;70;p2"/>
            <p:cNvSpPr txBox="1"/>
            <p:nvPr/>
          </p:nvSpPr>
          <p:spPr>
            <a:xfrm>
              <a:off x="6420994" y="1411926"/>
              <a:ext cx="5124925" cy="400069"/>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err="1">
                  <a:solidFill>
                    <a:schemeClr val="dk1"/>
                  </a:solidFill>
                  <a:latin typeface="Calibri"/>
                  <a:ea typeface="Calibri"/>
                  <a:cs typeface="Calibri"/>
                  <a:sym typeface="Calibri"/>
                </a:rPr>
                <a:t>Buscar</a:t>
              </a:r>
              <a:r>
                <a:rPr lang="en-US" sz="2000" b="1" i="0" u="none" strike="noStrike" cap="none" dirty="0">
                  <a:solidFill>
                    <a:schemeClr val="dk1"/>
                  </a:solidFill>
                  <a:latin typeface="Calibri"/>
                  <a:ea typeface="Calibri"/>
                  <a:cs typeface="Calibri"/>
                  <a:sym typeface="Calibri"/>
                </a:rPr>
                <a:t> y </a:t>
              </a:r>
              <a:r>
                <a:rPr lang="en-US" sz="2000" b="1" i="0" u="none" strike="noStrike" cap="none" dirty="0" err="1">
                  <a:solidFill>
                    <a:schemeClr val="dk1"/>
                  </a:solidFill>
                  <a:latin typeface="Calibri"/>
                  <a:ea typeface="Calibri"/>
                  <a:cs typeface="Calibri"/>
                  <a:sym typeface="Calibri"/>
                </a:rPr>
                <a:t>añadir</a:t>
              </a:r>
              <a:r>
                <a:rPr lang="en-US" sz="2000" b="1" i="0" u="none" strike="noStrike" cap="none" dirty="0">
                  <a:solidFill>
                    <a:schemeClr val="dk1"/>
                  </a:solidFill>
                  <a:latin typeface="Calibri"/>
                  <a:ea typeface="Calibri"/>
                  <a:cs typeface="Calibri"/>
                  <a:sym typeface="Calibri"/>
                </a:rPr>
                <a:t>/</a:t>
              </a:r>
              <a:r>
                <a:rPr lang="en-US" sz="2000" b="1" i="0" u="none" strike="noStrike" cap="none" dirty="0" err="1">
                  <a:solidFill>
                    <a:schemeClr val="dk1"/>
                  </a:solidFill>
                  <a:latin typeface="Calibri"/>
                  <a:ea typeface="Calibri"/>
                  <a:cs typeface="Calibri"/>
                  <a:sym typeface="Calibri"/>
                </a:rPr>
                <a:t>seguir</a:t>
              </a:r>
              <a:r>
                <a:rPr lang="en-US" sz="2000" b="1" i="0" u="none" strike="noStrike" cap="none" dirty="0">
                  <a:solidFill>
                    <a:schemeClr val="dk1"/>
                  </a:solidFill>
                  <a:latin typeface="Calibri"/>
                  <a:ea typeface="Calibri"/>
                  <a:cs typeface="Calibri"/>
                  <a:sym typeface="Calibri"/>
                </a:rPr>
                <a:t> a </a:t>
              </a:r>
              <a:r>
                <a:rPr lang="en-US" sz="2000" b="1" i="0" u="none" strike="noStrike" cap="none" dirty="0" err="1">
                  <a:solidFill>
                    <a:schemeClr val="dk1"/>
                  </a:solidFill>
                  <a:latin typeface="Calibri"/>
                  <a:ea typeface="Calibri"/>
                  <a:cs typeface="Calibri"/>
                  <a:sym typeface="Calibri"/>
                </a:rPr>
                <a:t>tus</a:t>
              </a:r>
              <a:r>
                <a:rPr lang="en-US" sz="2000" b="1" i="0" u="none" strike="noStrike" cap="none" dirty="0">
                  <a:solidFill>
                    <a:schemeClr val="dk1"/>
                  </a:solidFill>
                  <a:latin typeface="Calibri"/>
                  <a:ea typeface="Calibri"/>
                  <a:cs typeface="Calibri"/>
                  <a:sym typeface="Calibri"/>
                </a:rPr>
                <a:t> amigos</a:t>
              </a:r>
              <a:endParaRPr sz="2000" b="1" i="0" u="none" strike="noStrike" cap="none" dirty="0">
                <a:solidFill>
                  <a:schemeClr val="dk1"/>
                </a:solidFill>
                <a:latin typeface="Calibri"/>
                <a:ea typeface="Calibri"/>
                <a:cs typeface="Calibri"/>
                <a:sym typeface="Calibri"/>
              </a:endParaRPr>
            </a:p>
          </p:txBody>
        </p:sp>
      </p:grpSp>
      <p:sp>
        <p:nvSpPr>
          <p:cNvPr id="71" name="Google Shape;71;p2"/>
          <p:cNvSpPr/>
          <p:nvPr/>
        </p:nvSpPr>
        <p:spPr>
          <a:xfrm>
            <a:off x="1183379" y="5369805"/>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2" name="Google Shape;72;p2"/>
          <p:cNvGrpSpPr/>
          <p:nvPr/>
        </p:nvGrpSpPr>
        <p:grpSpPr>
          <a:xfrm>
            <a:off x="2345005" y="6943835"/>
            <a:ext cx="5124925" cy="430641"/>
            <a:chOff x="6420994" y="1596838"/>
            <a:chExt cx="5124925" cy="430641"/>
          </a:xfrm>
        </p:grpSpPr>
        <p:sp>
          <p:nvSpPr>
            <p:cNvPr id="73" name="Google Shape;7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74" name="Google Shape;74;p2"/>
            <p:cNvSpPr txBox="1"/>
            <p:nvPr/>
          </p:nvSpPr>
          <p:spPr>
            <a:xfrm>
              <a:off x="6420994" y="1596838"/>
              <a:ext cx="5124900" cy="400069"/>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err="1">
                  <a:solidFill>
                    <a:schemeClr val="dk1"/>
                  </a:solidFill>
                  <a:latin typeface="Calibri"/>
                  <a:ea typeface="Calibri"/>
                  <a:cs typeface="Calibri"/>
                  <a:sym typeface="Calibri"/>
                </a:rPr>
                <a:t>Añadir</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contenido</a:t>
              </a:r>
              <a:r>
                <a:rPr lang="en-US" sz="2000" b="1" i="0" u="none" strike="noStrike" cap="none" dirty="0">
                  <a:solidFill>
                    <a:schemeClr val="dk1"/>
                  </a:solidFill>
                  <a:latin typeface="Calibri"/>
                  <a:ea typeface="Calibri"/>
                  <a:cs typeface="Calibri"/>
                  <a:sym typeface="Calibri"/>
                </a:rPr>
                <a:t> y </a:t>
              </a:r>
              <a:r>
                <a:rPr lang="en-US" sz="2000" b="1" dirty="0" err="1">
                  <a:solidFill>
                    <a:schemeClr val="dk1"/>
                  </a:solidFill>
                  <a:latin typeface="Calibri"/>
                  <a:ea typeface="Calibri"/>
                  <a:cs typeface="Calibri"/>
                  <a:sym typeface="Calibri"/>
                </a:rPr>
                <a:t>comentar</a:t>
              </a:r>
              <a:endParaRPr sz="2000" b="1" i="0" u="none" strike="noStrike" cap="none" dirty="0">
                <a:solidFill>
                  <a:schemeClr val="dk1"/>
                </a:solidFill>
                <a:latin typeface="Calibri"/>
                <a:ea typeface="Calibri"/>
                <a:cs typeface="Calibri"/>
                <a:sym typeface="Calibri"/>
              </a:endParaRPr>
            </a:p>
          </p:txBody>
        </p:sp>
      </p:grpSp>
      <p:sp>
        <p:nvSpPr>
          <p:cNvPr id="75" name="Google Shape;75;p2"/>
          <p:cNvSpPr/>
          <p:nvPr/>
        </p:nvSpPr>
        <p:spPr>
          <a:xfrm>
            <a:off x="1283827" y="6768634"/>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6" name="Google Shape;76;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49000" y="4281474"/>
            <a:ext cx="6832876" cy="3904678"/>
          </a:xfrm>
          <a:prstGeom prst="rect">
            <a:avLst/>
          </a:prstGeom>
          <a:noFill/>
          <a:ln>
            <a:noFill/>
          </a:ln>
        </p:spPr>
      </p:pic>
      <p:sp>
        <p:nvSpPr>
          <p:cNvPr id="20"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8888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21"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558505"/>
            <a:ext cx="866849" cy="576706"/>
          </a:xfrm>
          <a:prstGeom prst="rect">
            <a:avLst/>
          </a:prstGeom>
        </p:spPr>
      </p:pic>
      <p:pic>
        <p:nvPicPr>
          <p:cNvPr id="22" name="Immagine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39746"/>
            <a:ext cx="1453337" cy="495465"/>
          </a:xfrm>
          <a:prstGeom prst="rect">
            <a:avLst/>
          </a:prstGeom>
          <a:noFill/>
        </p:spPr>
      </p:pic>
      <p:sp>
        <p:nvSpPr>
          <p:cNvPr id="23" name="CasellaDiTesto 22"/>
          <p:cNvSpPr txBox="1"/>
          <p:nvPr/>
        </p:nvSpPr>
        <p:spPr>
          <a:xfrm>
            <a:off x="10181331" y="948888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p:nvPr/>
        </p:nvSpPr>
        <p:spPr>
          <a:xfrm>
            <a:off x="793775" y="1046510"/>
            <a:ext cx="14553000" cy="7583471"/>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343433"/>
                </a:solidFill>
                <a:latin typeface="Tahoma"/>
                <a:ea typeface="Tahoma"/>
                <a:cs typeface="Tahoma"/>
                <a:sym typeface="Tahoma"/>
              </a:rPr>
              <a:t>Unidad 1.1: Facebook</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Facebook es una red social que </a:t>
            </a:r>
            <a:r>
              <a:rPr lang="en-US" sz="2800" b="0" i="0" u="none" strike="noStrike" cap="none" dirty="0" err="1">
                <a:solidFill>
                  <a:schemeClr val="dk1"/>
                </a:solidFill>
                <a:latin typeface="Calibri"/>
                <a:ea typeface="Calibri"/>
                <a:cs typeface="Calibri"/>
                <a:sym typeface="Calibri"/>
              </a:rPr>
              <a:t>también</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está</a:t>
            </a:r>
            <a:r>
              <a:rPr lang="en-US" sz="2800" b="0" i="0" u="none" strike="noStrike" cap="none" dirty="0">
                <a:solidFill>
                  <a:schemeClr val="dk1"/>
                </a:solidFill>
                <a:latin typeface="Calibri"/>
                <a:ea typeface="Calibri"/>
                <a:cs typeface="Calibri"/>
                <a:sym typeface="Calibri"/>
              </a:rPr>
              <a:t> disponible </a:t>
            </a:r>
            <a:r>
              <a:rPr lang="en-US" sz="2800" b="0" i="0" u="none" strike="noStrike" cap="none" dirty="0" err="1">
                <a:solidFill>
                  <a:schemeClr val="dk1"/>
                </a:solidFill>
                <a:latin typeface="Calibri"/>
                <a:ea typeface="Calibri"/>
                <a:cs typeface="Calibri"/>
                <a:sym typeface="Calibri"/>
              </a:rPr>
              <a:t>en</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su</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versión</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móvil</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Permite</a:t>
            </a:r>
            <a:r>
              <a:rPr lang="en-US" sz="2800" b="0" i="0" u="none" strike="noStrike" cap="none" dirty="0">
                <a:solidFill>
                  <a:schemeClr val="dk1"/>
                </a:solidFill>
                <a:latin typeface="Calibri"/>
                <a:ea typeface="Calibri"/>
                <a:cs typeface="Calibri"/>
                <a:sym typeface="Calibri"/>
              </a:rPr>
              <a:t> a los </a:t>
            </a:r>
            <a:r>
              <a:rPr lang="en-US" sz="2800" b="0" i="0" u="none" strike="noStrike" cap="none" dirty="0" err="1">
                <a:solidFill>
                  <a:schemeClr val="dk1"/>
                </a:solidFill>
                <a:latin typeface="Calibri"/>
                <a:ea typeface="Calibri"/>
                <a:cs typeface="Calibri"/>
                <a:sym typeface="Calibri"/>
              </a:rPr>
              <a:t>usuarios</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crear</a:t>
            </a:r>
            <a:r>
              <a:rPr lang="en-US" sz="2800" b="0" i="0" u="none" strike="noStrike" cap="none" dirty="0">
                <a:solidFill>
                  <a:schemeClr val="dk1"/>
                </a:solidFill>
                <a:latin typeface="Calibri"/>
                <a:ea typeface="Calibri"/>
                <a:cs typeface="Calibri"/>
                <a:sym typeface="Calibri"/>
              </a:rPr>
              <a:t> un </a:t>
            </a:r>
            <a:r>
              <a:rPr lang="en-US" sz="2800" b="0" i="0" u="none" strike="noStrike" cap="none" dirty="0" err="1">
                <a:solidFill>
                  <a:schemeClr val="dk1"/>
                </a:solidFill>
                <a:latin typeface="Calibri"/>
                <a:ea typeface="Calibri"/>
                <a:cs typeface="Calibri"/>
                <a:sym typeface="Calibri"/>
              </a:rPr>
              <a:t>perfil</a:t>
            </a:r>
            <a:r>
              <a:rPr lang="en-US" sz="2800" b="0" i="0" u="none" strike="noStrike" cap="none" dirty="0">
                <a:solidFill>
                  <a:schemeClr val="dk1"/>
                </a:solidFill>
                <a:latin typeface="Calibri"/>
                <a:ea typeface="Calibri"/>
                <a:cs typeface="Calibri"/>
                <a:sym typeface="Calibri"/>
              </a:rPr>
              <a:t> personal, </a:t>
            </a:r>
            <a:r>
              <a:rPr lang="en-US" sz="2800" b="0" i="0" u="none" strike="noStrike" cap="none" dirty="0" err="1">
                <a:solidFill>
                  <a:schemeClr val="dk1"/>
                </a:solidFill>
                <a:latin typeface="Calibri"/>
                <a:ea typeface="Calibri"/>
                <a:cs typeface="Calibri"/>
                <a:sym typeface="Calibri"/>
              </a:rPr>
              <a:t>subir</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fotos</a:t>
            </a:r>
            <a:r>
              <a:rPr lang="en-US" sz="2800" b="0" i="0" u="none" strike="noStrike" cap="none" dirty="0">
                <a:solidFill>
                  <a:schemeClr val="dk1"/>
                </a:solidFill>
                <a:latin typeface="Calibri"/>
                <a:ea typeface="Calibri"/>
                <a:cs typeface="Calibri"/>
                <a:sym typeface="Calibri"/>
              </a:rPr>
              <a:t> y </a:t>
            </a:r>
            <a:r>
              <a:rPr lang="en-US" sz="2800" b="0" i="0" u="none" strike="noStrike" cap="none" dirty="0" err="1">
                <a:solidFill>
                  <a:schemeClr val="dk1"/>
                </a:solidFill>
                <a:latin typeface="Calibri"/>
                <a:ea typeface="Calibri"/>
                <a:cs typeface="Calibri"/>
                <a:sym typeface="Calibri"/>
              </a:rPr>
              <a:t>vídeos</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compartir</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su</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opinión</a:t>
            </a:r>
            <a:r>
              <a:rPr lang="en-US" sz="2800" b="0" i="0" u="none" strike="noStrike" cap="none" dirty="0">
                <a:solidFill>
                  <a:schemeClr val="dk1"/>
                </a:solidFill>
                <a:latin typeface="Calibri"/>
                <a:ea typeface="Calibri"/>
                <a:cs typeface="Calibri"/>
                <a:sym typeface="Calibri"/>
              </a:rPr>
              <a:t>, los “me </a:t>
            </a:r>
            <a:r>
              <a:rPr lang="en-US" sz="2800" b="0" i="0" u="none" strike="noStrike" cap="none" dirty="0" err="1">
                <a:solidFill>
                  <a:schemeClr val="dk1"/>
                </a:solidFill>
                <a:latin typeface="Calibri"/>
                <a:ea typeface="Calibri"/>
                <a:cs typeface="Calibri"/>
                <a:sym typeface="Calibri"/>
              </a:rPr>
              <a:t>gusta</a:t>
            </a:r>
            <a:r>
              <a:rPr lang="en-US" sz="2800" b="0" i="0" u="none" strike="noStrike" cap="none" dirty="0">
                <a:solidFill>
                  <a:schemeClr val="dk1"/>
                </a:solidFill>
                <a:latin typeface="Calibri"/>
                <a:ea typeface="Calibri"/>
                <a:cs typeface="Calibri"/>
                <a:sym typeface="Calibri"/>
              </a:rPr>
              <a:t>” o “no me </a:t>
            </a:r>
            <a:r>
              <a:rPr lang="en-US" sz="2800" b="0" i="0" u="none" strike="noStrike" cap="none" dirty="0" err="1">
                <a:solidFill>
                  <a:schemeClr val="dk1"/>
                </a:solidFill>
                <a:latin typeface="Calibri"/>
                <a:ea typeface="Calibri"/>
                <a:cs typeface="Calibri"/>
                <a:sym typeface="Calibri"/>
              </a:rPr>
              <a:t>gusta</a:t>
            </a:r>
            <a:r>
              <a:rPr lang="en-US" sz="2800" b="0" i="0" u="none" strike="noStrike" cap="none" dirty="0">
                <a:solidFill>
                  <a:schemeClr val="dk1"/>
                </a:solidFill>
                <a:latin typeface="Calibri"/>
                <a:ea typeface="Calibri"/>
                <a:cs typeface="Calibri"/>
                <a:sym typeface="Calibri"/>
              </a:rPr>
              <a:t>”, de las </a:t>
            </a:r>
            <a:r>
              <a:rPr lang="en-US" sz="2800" b="0" i="0" u="none" strike="noStrike" cap="none" dirty="0" err="1">
                <a:solidFill>
                  <a:schemeClr val="dk1"/>
                </a:solidFill>
                <a:latin typeface="Calibri"/>
                <a:ea typeface="Calibri"/>
                <a:cs typeface="Calibri"/>
                <a:sym typeface="Calibri"/>
              </a:rPr>
              <a:t>fotos</a:t>
            </a:r>
            <a:r>
              <a:rPr lang="en-US" sz="2800" b="0" i="0" u="none" strike="noStrike" cap="none" dirty="0">
                <a:solidFill>
                  <a:schemeClr val="dk1"/>
                </a:solidFill>
                <a:latin typeface="Calibri"/>
                <a:ea typeface="Calibri"/>
                <a:cs typeface="Calibri"/>
                <a:sym typeface="Calibri"/>
              </a:rPr>
              <a:t> y </a:t>
            </a:r>
            <a:r>
              <a:rPr lang="en-US" sz="2800" b="0" i="0" u="none" strike="noStrike" cap="none" dirty="0" err="1">
                <a:solidFill>
                  <a:schemeClr val="dk1"/>
                </a:solidFill>
                <a:latin typeface="Calibri"/>
                <a:ea typeface="Calibri"/>
                <a:cs typeface="Calibri"/>
                <a:sym typeface="Calibri"/>
              </a:rPr>
              <a:t>vídeos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enviar</a:t>
            </a:r>
            <a:r>
              <a:rPr lang="en-US" sz="2800" dirty="0">
                <a:solidFill>
                  <a:schemeClr val="dk1"/>
                </a:solidFill>
                <a:latin typeface="Calibri"/>
                <a:ea typeface="Calibri"/>
                <a:cs typeface="Calibri"/>
                <a:sym typeface="Calibri"/>
              </a:rPr>
              <a:t> y </a:t>
            </a:r>
            <a:r>
              <a:rPr lang="en-US" sz="2800" dirty="0" err="1">
                <a:solidFill>
                  <a:schemeClr val="dk1"/>
                </a:solidFill>
                <a:latin typeface="Calibri"/>
                <a:ea typeface="Calibri"/>
                <a:cs typeface="Calibri"/>
                <a:sym typeface="Calibri"/>
              </a:rPr>
              <a:t>recibir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mensajes</a:t>
            </a:r>
            <a:r>
              <a:rPr lang="en-US" sz="2800" dirty="0">
                <a:solidFill>
                  <a:schemeClr val="dk1"/>
                </a:solidFill>
                <a:latin typeface="Calibri"/>
                <a:ea typeface="Calibri"/>
                <a:cs typeface="Calibri"/>
                <a:sym typeface="Calibri"/>
              </a:rPr>
              <a:t> y </a:t>
            </a:r>
            <a:r>
              <a:rPr lang="en-US" sz="2800" dirty="0" err="1">
                <a:solidFill>
                  <a:schemeClr val="dk1"/>
                </a:solidFill>
                <a:latin typeface="Calibri"/>
                <a:ea typeface="Calibri"/>
                <a:cs typeface="Calibri"/>
                <a:sym typeface="Calibri"/>
              </a:rPr>
              <a:t>hacer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llamadas</a:t>
            </a:r>
            <a:r>
              <a:rPr lang="en-US" sz="2800" dirty="0">
                <a:solidFill>
                  <a:schemeClr val="dk1"/>
                </a:solidFill>
                <a:latin typeface="Calibri"/>
                <a:ea typeface="Calibri"/>
                <a:cs typeface="Calibri"/>
                <a:sym typeface="Calibri"/>
              </a:rPr>
              <a:t> con o sin video. </a:t>
            </a: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Facebook </a:t>
            </a:r>
            <a:r>
              <a:rPr lang="en-US" sz="2800" b="0" i="0" u="none" strike="noStrike" cap="none" dirty="0" err="1">
                <a:solidFill>
                  <a:schemeClr val="dk1"/>
                </a:solidFill>
                <a:latin typeface="Calibri"/>
                <a:ea typeface="Calibri"/>
                <a:cs typeface="Calibri"/>
                <a:sym typeface="Calibri"/>
              </a:rPr>
              <a:t>ofrece</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muchas</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oportunidades</a:t>
            </a:r>
            <a:r>
              <a:rPr lang="en-US" sz="2800" b="0" i="0" u="none" strike="noStrike" cap="none" dirty="0">
                <a:solidFill>
                  <a:schemeClr val="dk1"/>
                </a:solidFill>
                <a:latin typeface="Calibri"/>
                <a:ea typeface="Calibri"/>
                <a:cs typeface="Calibri"/>
                <a:sym typeface="Calibri"/>
              </a:rPr>
              <a:t>: </a:t>
            </a:r>
          </a:p>
          <a:p>
            <a:pPr marL="457200" marR="0" lvl="0" indent="-457200" algn="l" rtl="0">
              <a:lnSpc>
                <a:spcPct val="100000"/>
              </a:lnSpc>
              <a:spcBef>
                <a:spcPts val="0"/>
              </a:spcBef>
              <a:spcAft>
                <a:spcPts val="0"/>
              </a:spcAft>
              <a:buClr>
                <a:srgbClr val="000000"/>
              </a:buClr>
              <a:buSzPts val="2800"/>
              <a:buFont typeface="Arial" panose="020B0604020202020204" pitchFamily="34" charset="0"/>
              <a:buChar char="•"/>
            </a:pPr>
            <a:r>
              <a:rPr lang="en-US" sz="2800" dirty="0" err="1">
                <a:solidFill>
                  <a:schemeClr val="dk1"/>
                </a:solidFill>
                <a:latin typeface="Calibri"/>
                <a:ea typeface="Calibri"/>
                <a:cs typeface="Calibri"/>
                <a:sym typeface="Calibri"/>
              </a:rPr>
              <a:t>Conectar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familia</a:t>
            </a:r>
            <a:r>
              <a:rPr lang="en-US" sz="2800" dirty="0">
                <a:solidFill>
                  <a:schemeClr val="dk1"/>
                </a:solidFill>
                <a:latin typeface="Calibri"/>
                <a:ea typeface="Calibri"/>
                <a:cs typeface="Calibri"/>
                <a:sym typeface="Calibri"/>
              </a:rPr>
              <a:t> y amigos</a:t>
            </a:r>
          </a:p>
          <a:p>
            <a:pPr marL="457200" marR="0" lvl="0" indent="-457200" algn="l" rtl="0">
              <a:lnSpc>
                <a:spcPct val="100000"/>
              </a:lnSpc>
              <a:spcBef>
                <a:spcPts val="0"/>
              </a:spcBef>
              <a:spcAft>
                <a:spcPts val="0"/>
              </a:spcAft>
              <a:buClr>
                <a:srgbClr val="000000"/>
              </a:buClr>
              <a:buSzPts val="2800"/>
              <a:buFont typeface="Arial" panose="020B0604020202020204" pitchFamily="34" charset="0"/>
              <a:buChar char="•"/>
            </a:pPr>
            <a:r>
              <a:rPr lang="en-US" sz="2800" b="0" i="0" u="none" strike="noStrike" cap="none" dirty="0" err="1">
                <a:solidFill>
                  <a:schemeClr val="dk1"/>
                </a:solidFill>
                <a:latin typeface="Calibri"/>
                <a:ea typeface="Calibri"/>
                <a:cs typeface="Calibri"/>
                <a:sym typeface="Calibri"/>
              </a:rPr>
              <a:t>Anunciar</a:t>
            </a:r>
            <a:r>
              <a:rPr lang="en-US" sz="2800" b="0" i="0" u="none" strike="noStrike" cap="none" dirty="0">
                <a:solidFill>
                  <a:schemeClr val="dk1"/>
                </a:solidFill>
                <a:latin typeface="Calibri"/>
                <a:ea typeface="Calibri"/>
                <a:cs typeface="Calibri"/>
                <a:sym typeface="Calibri"/>
              </a:rPr>
              <a:t> y </a:t>
            </a:r>
            <a:r>
              <a:rPr lang="en-US" sz="2800" b="0" i="0" u="none" strike="noStrike" cap="none" dirty="0" err="1">
                <a:solidFill>
                  <a:schemeClr val="dk1"/>
                </a:solidFill>
                <a:latin typeface="Calibri"/>
                <a:ea typeface="Calibri"/>
                <a:cs typeface="Calibri"/>
                <a:sym typeface="Calibri"/>
              </a:rPr>
              <a:t>promover</a:t>
            </a:r>
            <a:r>
              <a:rPr lang="en-US" sz="2800" b="0" i="0" u="none" strike="noStrike" cap="none"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empresas</a:t>
            </a:r>
            <a:r>
              <a:rPr lang="en-US" sz="2800" dirty="0">
                <a:solidFill>
                  <a:schemeClr val="dk1"/>
                </a:solidFill>
                <a:latin typeface="Calibri"/>
                <a:ea typeface="Calibri"/>
                <a:cs typeface="Calibri"/>
                <a:sym typeface="Calibri"/>
              </a:rPr>
              <a:t> y </a:t>
            </a:r>
            <a:r>
              <a:rPr lang="en-US" sz="2800" dirty="0" err="1">
                <a:solidFill>
                  <a:schemeClr val="dk1"/>
                </a:solidFill>
                <a:latin typeface="Calibri"/>
                <a:ea typeface="Calibri"/>
                <a:cs typeface="Calibri"/>
                <a:sym typeface="Calibri"/>
              </a:rPr>
              <a:t>negocios</a:t>
            </a:r>
            <a:endParaRPr lang="en-US" sz="2800"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800"/>
              <a:buFont typeface="Arial" panose="020B0604020202020204" pitchFamily="34" charset="0"/>
              <a:buChar char="•"/>
            </a:pPr>
            <a:r>
              <a:rPr lang="en-US" sz="2800" dirty="0" err="1">
                <a:solidFill>
                  <a:schemeClr val="dk1"/>
                </a:solidFill>
                <a:latin typeface="Calibri"/>
                <a:ea typeface="Calibri"/>
                <a:cs typeface="Calibri"/>
                <a:sym typeface="Calibri"/>
              </a:rPr>
              <a:t>Reunir</a:t>
            </a:r>
            <a:r>
              <a:rPr lang="en-US" sz="2800" dirty="0">
                <a:solidFill>
                  <a:schemeClr val="dk1"/>
                </a:solidFill>
                <a:latin typeface="Calibri"/>
                <a:ea typeface="Calibri"/>
                <a:cs typeface="Calibri"/>
                <a:sym typeface="Calibri"/>
              </a:rPr>
              <a:t> a </a:t>
            </a:r>
            <a:r>
              <a:rPr lang="en-US" sz="2800" dirty="0" err="1">
                <a:solidFill>
                  <a:schemeClr val="dk1"/>
                </a:solidFill>
                <a:latin typeface="Calibri"/>
                <a:ea typeface="Calibri"/>
                <a:cs typeface="Calibri"/>
                <a:sym typeface="Calibri"/>
              </a:rPr>
              <a:t>gente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afín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grupos</a:t>
            </a:r>
            <a:endParaRPr lang="en-US" sz="2800"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800"/>
              <a:buFont typeface="Arial" panose="020B0604020202020204" pitchFamily="34" charset="0"/>
              <a:buChar char="•"/>
            </a:pPr>
            <a:r>
              <a:rPr lang="en-US" sz="2800" dirty="0" err="1">
                <a:solidFill>
                  <a:schemeClr val="dk1"/>
                </a:solidFill>
                <a:latin typeface="Calibri"/>
                <a:ea typeface="Calibri"/>
                <a:cs typeface="Calibri"/>
                <a:sym typeface="Calibri"/>
              </a:rPr>
              <a:t>Debatir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activamente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temas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diferentes</a:t>
            </a:r>
            <a:endParaRPr lang="en-US" sz="2800"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800"/>
              <a:buFont typeface="Arial" panose="020B0604020202020204" pitchFamily="34" charset="0"/>
              <a:buChar char="•"/>
            </a:pPr>
            <a:r>
              <a:rPr lang="en-US" sz="2800" dirty="0" err="1">
                <a:solidFill>
                  <a:schemeClr val="dk1"/>
                </a:solidFill>
                <a:latin typeface="Calibri"/>
                <a:ea typeface="Calibri"/>
                <a:cs typeface="Calibri"/>
                <a:sym typeface="Calibri"/>
              </a:rPr>
              <a:t>Conocer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nuevos</a:t>
            </a:r>
            <a:r>
              <a:rPr lang="en-US" sz="2800" dirty="0">
                <a:solidFill>
                  <a:schemeClr val="dk1"/>
                </a:solidFill>
                <a:latin typeface="Calibri"/>
                <a:ea typeface="Calibri"/>
                <a:cs typeface="Calibri"/>
                <a:sym typeface="Calibri"/>
              </a:rPr>
              <a:t> amigos</a:t>
            </a:r>
          </a:p>
          <a:p>
            <a:pPr marL="457200" marR="0" lvl="0" indent="-457200" algn="l" rtl="0">
              <a:lnSpc>
                <a:spcPct val="100000"/>
              </a:lnSpc>
              <a:spcBef>
                <a:spcPts val="0"/>
              </a:spcBef>
              <a:spcAft>
                <a:spcPts val="0"/>
              </a:spcAft>
              <a:buClr>
                <a:srgbClr val="000000"/>
              </a:buClr>
              <a:buSzPts val="2800"/>
              <a:buFont typeface="Arial" panose="020B0604020202020204" pitchFamily="34" charset="0"/>
              <a:buChar char="•"/>
            </a:pPr>
            <a:r>
              <a:rPr lang="en-US" sz="2800" dirty="0" err="1">
                <a:solidFill>
                  <a:schemeClr val="dk1"/>
                </a:solidFill>
                <a:latin typeface="Calibri"/>
                <a:ea typeface="Calibri"/>
                <a:cs typeface="Calibri"/>
                <a:sym typeface="Calibri"/>
              </a:rPr>
              <a:t>Encontrar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eventos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culturales</a:t>
            </a:r>
            <a:endParaRPr lang="en-US" sz="2800"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800"/>
              <a:buFont typeface="Arial" panose="020B0604020202020204" pitchFamily="34" charset="0"/>
              <a:buChar char="•"/>
            </a:pPr>
            <a:r>
              <a:rPr lang="en-US" sz="2800" dirty="0" err="1">
                <a:solidFill>
                  <a:schemeClr val="dk1"/>
                </a:solidFill>
                <a:latin typeface="Calibri"/>
                <a:ea typeface="Calibri"/>
                <a:cs typeface="Calibri"/>
                <a:sym typeface="Calibri"/>
              </a:rPr>
              <a:t>Crear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eventos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culturales</a:t>
            </a:r>
            <a:r>
              <a:rPr lang="en-US" sz="2800" dirty="0">
                <a:solidFill>
                  <a:schemeClr val="dk1"/>
                </a:solidFill>
                <a:latin typeface="Calibri"/>
                <a:ea typeface="Calibri"/>
                <a:cs typeface="Calibri"/>
                <a:sym typeface="Calibri"/>
              </a:rPr>
              <a:t> y creatives</a:t>
            </a:r>
          </a:p>
          <a:p>
            <a:pPr marL="457200" marR="0" lvl="0" indent="-457200" algn="l" rtl="0">
              <a:lnSpc>
                <a:spcPct val="100000"/>
              </a:lnSpc>
              <a:spcBef>
                <a:spcPts val="0"/>
              </a:spcBef>
              <a:spcAft>
                <a:spcPts val="0"/>
              </a:spcAft>
              <a:buClr>
                <a:srgbClr val="000000"/>
              </a:buClr>
              <a:buSzPts val="2800"/>
              <a:buFont typeface="Arial" panose="020B0604020202020204" pitchFamily="34" charset="0"/>
              <a:buChar char="•"/>
            </a:pPr>
            <a:r>
              <a:rPr lang="en-US" sz="2800" dirty="0" err="1">
                <a:solidFill>
                  <a:schemeClr val="dk1"/>
                </a:solidFill>
                <a:latin typeface="Calibri"/>
                <a:ea typeface="Calibri"/>
                <a:cs typeface="Calibri"/>
                <a:sym typeface="Calibri"/>
              </a:rPr>
              <a:t>Promover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trabajo</a:t>
            </a:r>
            <a:r>
              <a:rPr lang="en-US" sz="2800" dirty="0">
                <a:solidFill>
                  <a:schemeClr val="dk1"/>
                </a:solidFill>
                <a:latin typeface="Calibri"/>
                <a:ea typeface="Calibri"/>
                <a:cs typeface="Calibri"/>
                <a:sym typeface="Calibri"/>
              </a:rPr>
              <a:t> cultural y </a:t>
            </a:r>
            <a:r>
              <a:rPr lang="en-US" sz="2800" dirty="0" err="1">
                <a:solidFill>
                  <a:schemeClr val="dk1"/>
                </a:solidFill>
                <a:latin typeface="Calibri"/>
                <a:ea typeface="Calibri"/>
                <a:cs typeface="Calibri"/>
                <a:sym typeface="Calibri"/>
              </a:rPr>
              <a:t>creativo</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propio</a:t>
            </a:r>
            <a:endParaRPr lang="en-US" sz="2800"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800"/>
              <a:buFont typeface="Arial" panose="020B0604020202020204" pitchFamily="34" charset="0"/>
              <a:buChar char="•"/>
            </a:pPr>
            <a:endParaRPr dirty="0"/>
          </a:p>
        </p:txBody>
      </p:sp>
      <p:pic>
        <p:nvPicPr>
          <p:cNvPr id="82" name="Google Shape;82;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85" name="Google Shape;85;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249525" y="6896426"/>
            <a:ext cx="2133599" cy="2133599"/>
          </a:xfrm>
          <a:prstGeom prst="rect">
            <a:avLst/>
          </a:prstGeom>
          <a:noFill/>
          <a:ln>
            <a:noFill/>
          </a:ln>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8888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558505"/>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39746"/>
            <a:ext cx="1453337" cy="495465"/>
          </a:xfrm>
          <a:prstGeom prst="rect">
            <a:avLst/>
          </a:prstGeom>
          <a:noFill/>
        </p:spPr>
      </p:pic>
      <p:sp>
        <p:nvSpPr>
          <p:cNvPr id="10" name="CasellaDiTesto 22"/>
          <p:cNvSpPr txBox="1"/>
          <p:nvPr/>
        </p:nvSpPr>
        <p:spPr>
          <a:xfrm>
            <a:off x="10181331" y="948888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8" name="Google Shape;98;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57777" y="2897338"/>
            <a:ext cx="4733925" cy="2924175"/>
          </a:xfrm>
          <a:prstGeom prst="rect">
            <a:avLst/>
          </a:prstGeom>
          <a:noFill/>
          <a:ln>
            <a:noFill/>
          </a:ln>
        </p:spPr>
      </p:pic>
      <p:sp>
        <p:nvSpPr>
          <p:cNvPr id="90" name="Google Shape;90;p13"/>
          <p:cNvSpPr txBox="1"/>
          <p:nvPr/>
        </p:nvSpPr>
        <p:spPr>
          <a:xfrm>
            <a:off x="793775" y="1046510"/>
            <a:ext cx="14552905" cy="1981938"/>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343433"/>
                </a:solidFill>
                <a:latin typeface="Tahoma"/>
                <a:ea typeface="Tahoma"/>
                <a:cs typeface="Tahoma"/>
                <a:sym typeface="Tahoma"/>
              </a:rPr>
              <a:t>	 ¿</a:t>
            </a:r>
            <a:r>
              <a:rPr lang="en-US" sz="7200" b="1" i="0" u="none" strike="noStrike" cap="none" dirty="0" err="1">
                <a:solidFill>
                  <a:srgbClr val="343433"/>
                </a:solidFill>
                <a:latin typeface="Tahoma"/>
                <a:ea typeface="Tahoma"/>
                <a:cs typeface="Tahoma"/>
                <a:sym typeface="Tahoma"/>
              </a:rPr>
              <a:t>Cómo</a:t>
            </a:r>
            <a:r>
              <a:rPr lang="en-US" sz="7200" b="1" i="0" u="none" strike="noStrike" cap="none" dirty="0">
                <a:solidFill>
                  <a:srgbClr val="343433"/>
                </a:solidFill>
                <a:latin typeface="Tahoma"/>
                <a:ea typeface="Tahoma"/>
                <a:cs typeface="Tahoma"/>
                <a:sym typeface="Tahoma"/>
              </a:rPr>
              <a:t> usar Facebook ?</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91" name="Google Shape;91;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94" name="Google Shape;94;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78301" y="3129550"/>
            <a:ext cx="5246299" cy="2425175"/>
          </a:xfrm>
          <a:prstGeom prst="rect">
            <a:avLst/>
          </a:prstGeom>
          <a:noFill/>
          <a:ln>
            <a:noFill/>
          </a:ln>
        </p:spPr>
      </p:pic>
      <p:pic>
        <p:nvPicPr>
          <p:cNvPr id="95" name="Google Shape;95;p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387848" y="5811327"/>
            <a:ext cx="2826513" cy="3429163"/>
          </a:xfrm>
          <a:prstGeom prst="rect">
            <a:avLst/>
          </a:prstGeom>
          <a:noFill/>
          <a:ln>
            <a:noFill/>
          </a:ln>
        </p:spPr>
      </p:pic>
      <p:sp>
        <p:nvSpPr>
          <p:cNvPr id="96" name="Google Shape;96;p13"/>
          <p:cNvSpPr txBox="1"/>
          <p:nvPr/>
        </p:nvSpPr>
        <p:spPr>
          <a:xfrm>
            <a:off x="2394961" y="2412230"/>
            <a:ext cx="3236912"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chemeClr val="dk1"/>
                </a:solidFill>
                <a:latin typeface="Calibri"/>
                <a:ea typeface="Calibri"/>
                <a:cs typeface="Calibri"/>
                <a:sym typeface="Calibri"/>
              </a:rPr>
              <a:t>¿</a:t>
            </a:r>
            <a:r>
              <a:rPr lang="en-US" sz="2800" b="1" i="0" u="none" strike="noStrike" cap="none" dirty="0" err="1">
                <a:solidFill>
                  <a:schemeClr val="dk1"/>
                </a:solidFill>
                <a:latin typeface="Calibri"/>
                <a:ea typeface="Calibri"/>
                <a:cs typeface="Calibri"/>
                <a:sym typeface="Calibri"/>
              </a:rPr>
              <a:t>Cómo</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registrarse</a:t>
            </a:r>
            <a:r>
              <a:rPr lang="en-US" sz="2800" b="1"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97" name="Google Shape;97;p13"/>
          <p:cNvSpPr txBox="1"/>
          <p:nvPr/>
        </p:nvSpPr>
        <p:spPr>
          <a:xfrm>
            <a:off x="7896139" y="2390886"/>
            <a:ext cx="399334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chemeClr val="dk1"/>
                </a:solidFill>
                <a:latin typeface="Calibri"/>
                <a:ea typeface="Calibri"/>
                <a:cs typeface="Calibri"/>
                <a:sym typeface="Calibri"/>
              </a:rPr>
              <a:t>¿</a:t>
            </a:r>
            <a:r>
              <a:rPr lang="en-US" sz="2800" b="1" i="0" u="none" strike="noStrike" cap="none" dirty="0" err="1">
                <a:solidFill>
                  <a:schemeClr val="dk1"/>
                </a:solidFill>
                <a:latin typeface="Calibri"/>
                <a:ea typeface="Calibri"/>
                <a:cs typeface="Calibri"/>
                <a:sym typeface="Calibri"/>
              </a:rPr>
              <a:t>Cómo</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añadir</a:t>
            </a:r>
            <a:r>
              <a:rPr lang="en-US" sz="2800" b="1" i="0" u="none" strike="noStrike" cap="none" dirty="0">
                <a:solidFill>
                  <a:schemeClr val="dk1"/>
                </a:solidFill>
                <a:latin typeface="Calibri"/>
                <a:ea typeface="Calibri"/>
                <a:cs typeface="Calibri"/>
                <a:sym typeface="Calibri"/>
              </a:rPr>
              <a:t> amigos?</a:t>
            </a:r>
            <a:endParaRPr sz="1400" b="0" i="0" u="none" strike="noStrike" cap="none" dirty="0">
              <a:solidFill>
                <a:srgbClr val="000000"/>
              </a:solidFill>
              <a:latin typeface="Arial"/>
              <a:ea typeface="Arial"/>
              <a:cs typeface="Arial"/>
              <a:sym typeface="Arial"/>
            </a:endParaRPr>
          </a:p>
        </p:txBody>
      </p:sp>
      <p:pic>
        <p:nvPicPr>
          <p:cNvPr id="99" name="Google Shape;99;p13"/>
          <p:cNvPicPr preferRelativeResize="0"/>
          <p:nvPr/>
        </p:nvPicPr>
        <p:blipFill rotWithShape="1">
          <a:blip r:embed="rId7">
            <a:alphaModFix/>
          </a:blip>
          <a:srcRect/>
          <a:stretch/>
        </p:blipFill>
        <p:spPr>
          <a:xfrm>
            <a:off x="7243488" y="6654370"/>
            <a:ext cx="4762500" cy="1743075"/>
          </a:xfrm>
          <a:prstGeom prst="rect">
            <a:avLst/>
          </a:prstGeom>
          <a:noFill/>
          <a:ln>
            <a:noFill/>
          </a:ln>
        </p:spPr>
      </p:pic>
      <p:sp>
        <p:nvSpPr>
          <p:cNvPr id="100" name="Google Shape;100;p13"/>
          <p:cNvSpPr txBox="1"/>
          <p:nvPr/>
        </p:nvSpPr>
        <p:spPr>
          <a:xfrm>
            <a:off x="13144863" y="2390886"/>
            <a:ext cx="4288084"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800" b="1" i="0" u="none" strike="noStrike" cap="none" dirty="0">
                <a:solidFill>
                  <a:schemeClr val="dk1"/>
                </a:solidFill>
                <a:latin typeface="Calibri"/>
                <a:ea typeface="Calibri"/>
                <a:cs typeface="Calibri"/>
                <a:sym typeface="Calibri"/>
              </a:rPr>
              <a:t>¿Cómo unirse a un grupo?</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01" name="Google Shape;101;p1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2475123" y="3149684"/>
            <a:ext cx="5229402" cy="2585056"/>
          </a:xfrm>
          <a:prstGeom prst="rect">
            <a:avLst/>
          </a:prstGeom>
          <a:noFill/>
          <a:ln>
            <a:noFill/>
          </a:ln>
        </p:spPr>
      </p:pic>
      <p:pic>
        <p:nvPicPr>
          <p:cNvPr id="102" name="Google Shape;102;p13"/>
          <p:cNvPicPr preferRelativeResize="0"/>
          <p:nvPr/>
        </p:nvPicPr>
        <p:blipFill rotWithShape="1">
          <a:blip r:embed="rId9">
            <a:alphaModFix/>
          </a:blip>
          <a:srcRect/>
          <a:stretch/>
        </p:blipFill>
        <p:spPr>
          <a:xfrm>
            <a:off x="12475123" y="6839960"/>
            <a:ext cx="5627565" cy="1371894"/>
          </a:xfrm>
          <a:prstGeom prst="rect">
            <a:avLst/>
          </a:prstGeom>
          <a:noFill/>
          <a:ln>
            <a:noFill/>
          </a:ln>
        </p:spPr>
      </p:pic>
      <p:pic>
        <p:nvPicPr>
          <p:cNvPr id="103" name="Google Shape;103;p13"/>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95655" y="942898"/>
            <a:ext cx="1309345" cy="1309345"/>
          </a:xfrm>
          <a:prstGeom prst="rect">
            <a:avLst/>
          </a:prstGeom>
          <a:noFill/>
          <a:ln>
            <a:noFill/>
          </a:ln>
        </p:spPr>
      </p:pic>
      <p:sp>
        <p:nvSpPr>
          <p:cNvPr id="16"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8888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17"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851" y="9558505"/>
            <a:ext cx="866849" cy="576706"/>
          </a:xfrm>
          <a:prstGeom prst="rect">
            <a:avLst/>
          </a:prstGeom>
        </p:spPr>
      </p:pic>
      <p:pic>
        <p:nvPicPr>
          <p:cNvPr id="18" name="Immagine 17"/>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97431" y="9639746"/>
            <a:ext cx="1453337" cy="495465"/>
          </a:xfrm>
          <a:prstGeom prst="rect">
            <a:avLst/>
          </a:prstGeom>
          <a:noFill/>
        </p:spPr>
      </p:pic>
      <p:sp>
        <p:nvSpPr>
          <p:cNvPr id="19" name="CasellaDiTesto 22"/>
          <p:cNvSpPr txBox="1"/>
          <p:nvPr/>
        </p:nvSpPr>
        <p:spPr>
          <a:xfrm>
            <a:off x="10181331" y="948888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p:nvPr/>
        </p:nvSpPr>
        <p:spPr>
          <a:xfrm>
            <a:off x="793775" y="1046510"/>
            <a:ext cx="14552905" cy="1981938"/>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343433"/>
                </a:solidFill>
                <a:latin typeface="Tahoma"/>
                <a:ea typeface="Tahoma"/>
                <a:cs typeface="Tahoma"/>
                <a:sym typeface="Tahoma"/>
              </a:rPr>
              <a:t>	 ¿</a:t>
            </a:r>
            <a:r>
              <a:rPr lang="en-US" sz="7200" b="1" i="0" u="none" strike="noStrike" cap="none" dirty="0" err="1">
                <a:solidFill>
                  <a:srgbClr val="343433"/>
                </a:solidFill>
                <a:latin typeface="Tahoma"/>
                <a:ea typeface="Tahoma"/>
                <a:cs typeface="Tahoma"/>
                <a:sym typeface="Tahoma"/>
              </a:rPr>
              <a:t>Cómo</a:t>
            </a:r>
            <a:r>
              <a:rPr lang="en-US" sz="7200" b="1" i="0" u="none" strike="noStrike" cap="none" dirty="0">
                <a:solidFill>
                  <a:srgbClr val="343433"/>
                </a:solidFill>
                <a:latin typeface="Tahoma"/>
                <a:ea typeface="Tahoma"/>
                <a:cs typeface="Tahoma"/>
                <a:sym typeface="Tahoma"/>
              </a:rPr>
              <a:t> usar Facebook ?</a:t>
            </a:r>
            <a:endParaRPr lang="en-US" sz="7200"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109" name="Google Shape;109;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12" name="Google Shape;112;p14"/>
          <p:cNvSpPr txBox="1"/>
          <p:nvPr/>
        </p:nvSpPr>
        <p:spPr>
          <a:xfrm>
            <a:off x="2033737" y="2457374"/>
            <a:ext cx="5103119"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chemeClr val="dk1"/>
                </a:solidFill>
                <a:latin typeface="Calibri"/>
                <a:ea typeface="Calibri"/>
                <a:cs typeface="Calibri"/>
                <a:sym typeface="Calibri"/>
              </a:rPr>
              <a:t>¿</a:t>
            </a:r>
            <a:r>
              <a:rPr lang="en-US" sz="2800" b="1" i="0" u="none" strike="noStrike" cap="none" dirty="0" err="1">
                <a:solidFill>
                  <a:schemeClr val="dk1"/>
                </a:solidFill>
                <a:latin typeface="Calibri"/>
                <a:ea typeface="Calibri"/>
                <a:cs typeface="Calibri"/>
                <a:sym typeface="Calibri"/>
              </a:rPr>
              <a:t>Cómo</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escribir</a:t>
            </a:r>
            <a:r>
              <a:rPr lang="en-US" sz="2800" b="1" i="0" u="none" strike="noStrike" cap="none" dirty="0">
                <a:solidFill>
                  <a:schemeClr val="dk1"/>
                </a:solidFill>
                <a:latin typeface="Calibri"/>
                <a:ea typeface="Calibri"/>
                <a:cs typeface="Calibri"/>
                <a:sym typeface="Calibri"/>
              </a:rPr>
              <a:t> una </a:t>
            </a:r>
            <a:r>
              <a:rPr lang="en-US" sz="2800" b="1" i="0" u="none" strike="noStrike" cap="none" dirty="0" err="1">
                <a:solidFill>
                  <a:schemeClr val="dk1"/>
                </a:solidFill>
                <a:latin typeface="Calibri"/>
                <a:ea typeface="Calibri"/>
                <a:cs typeface="Calibri"/>
                <a:sym typeface="Calibri"/>
              </a:rPr>
              <a:t>publicación</a:t>
            </a:r>
            <a:r>
              <a:rPr lang="en-US" sz="2800" b="1"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13" name="Google Shape;113;p14"/>
          <p:cNvSpPr txBox="1"/>
          <p:nvPr/>
        </p:nvSpPr>
        <p:spPr>
          <a:xfrm>
            <a:off x="10038228" y="2505099"/>
            <a:ext cx="4868499"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chemeClr val="dk1"/>
                </a:solidFill>
                <a:latin typeface="Calibri"/>
                <a:ea typeface="Calibri"/>
                <a:cs typeface="Calibri"/>
                <a:sym typeface="Calibri"/>
              </a:rPr>
              <a:t>¿</a:t>
            </a:r>
            <a:r>
              <a:rPr lang="en-US" sz="2800" b="1" i="0" u="none" strike="noStrike" cap="none" dirty="0" err="1">
                <a:solidFill>
                  <a:schemeClr val="dk1"/>
                </a:solidFill>
                <a:latin typeface="Calibri"/>
                <a:ea typeface="Calibri"/>
                <a:cs typeface="Calibri"/>
                <a:sym typeface="Calibri"/>
              </a:rPr>
              <a:t>Cómo</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enviar</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mensajes</a:t>
            </a:r>
            <a:r>
              <a:rPr lang="en-US" sz="2800" b="1"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14" name="Google Shape;114;p14"/>
          <p:cNvPicPr preferRelativeResize="0"/>
          <p:nvPr/>
        </p:nvPicPr>
        <p:blipFill rotWithShape="1">
          <a:blip r:embed="rId4">
            <a:alphaModFix/>
          </a:blip>
          <a:srcRect/>
          <a:stretch/>
        </p:blipFill>
        <p:spPr>
          <a:xfrm>
            <a:off x="1779499" y="3243763"/>
            <a:ext cx="5103119" cy="2829767"/>
          </a:xfrm>
          <a:prstGeom prst="rect">
            <a:avLst/>
          </a:prstGeom>
          <a:noFill/>
          <a:ln>
            <a:noFill/>
          </a:ln>
        </p:spPr>
      </p:pic>
      <p:pic>
        <p:nvPicPr>
          <p:cNvPr id="115" name="Google Shape;115;p14"/>
          <p:cNvPicPr preferRelativeResize="0"/>
          <p:nvPr/>
        </p:nvPicPr>
        <p:blipFill rotWithShape="1">
          <a:blip r:embed="rId5">
            <a:alphaModFix/>
          </a:blip>
          <a:srcRect/>
          <a:stretch/>
        </p:blipFill>
        <p:spPr>
          <a:xfrm>
            <a:off x="2574336" y="6241120"/>
            <a:ext cx="3354024" cy="2822797"/>
          </a:xfrm>
          <a:prstGeom prst="rect">
            <a:avLst/>
          </a:prstGeom>
          <a:noFill/>
          <a:ln>
            <a:noFill/>
          </a:ln>
        </p:spPr>
      </p:pic>
      <p:pic>
        <p:nvPicPr>
          <p:cNvPr id="116" name="Google Shape;116;p14"/>
          <p:cNvPicPr preferRelativeResize="0"/>
          <p:nvPr/>
        </p:nvPicPr>
        <p:blipFill rotWithShape="1">
          <a:blip r:embed="rId6">
            <a:alphaModFix/>
          </a:blip>
          <a:srcRect/>
          <a:stretch/>
        </p:blipFill>
        <p:spPr>
          <a:xfrm>
            <a:off x="7966302" y="3306030"/>
            <a:ext cx="9012353" cy="3674940"/>
          </a:xfrm>
          <a:prstGeom prst="rect">
            <a:avLst/>
          </a:prstGeom>
          <a:noFill/>
          <a:ln>
            <a:noFill/>
          </a:ln>
        </p:spPr>
      </p:pic>
      <p:pic>
        <p:nvPicPr>
          <p:cNvPr id="117" name="Google Shape;117;p1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95655" y="942898"/>
            <a:ext cx="1309345" cy="1309345"/>
          </a:xfrm>
          <a:prstGeom prst="rect">
            <a:avLst/>
          </a:prstGeom>
          <a:noFill/>
          <a:ln>
            <a:noFill/>
          </a:ln>
        </p:spPr>
      </p:pic>
      <p:sp>
        <p:nvSpPr>
          <p:cNvPr id="12"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8888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13"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851" y="9558505"/>
            <a:ext cx="866849" cy="576706"/>
          </a:xfrm>
          <a:prstGeom prst="rect">
            <a:avLst/>
          </a:prstGeom>
        </p:spPr>
      </p:pic>
      <p:pic>
        <p:nvPicPr>
          <p:cNvPr id="14" name="Immagine 1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97431" y="9639746"/>
            <a:ext cx="1453337" cy="495465"/>
          </a:xfrm>
          <a:prstGeom prst="rect">
            <a:avLst/>
          </a:prstGeom>
          <a:noFill/>
        </p:spPr>
      </p:pic>
      <p:sp>
        <p:nvSpPr>
          <p:cNvPr id="15" name="CasellaDiTesto 22"/>
          <p:cNvSpPr txBox="1"/>
          <p:nvPr/>
        </p:nvSpPr>
        <p:spPr>
          <a:xfrm>
            <a:off x="10181331" y="948888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5"/>
          <p:cNvSpPr txBox="1"/>
          <p:nvPr/>
        </p:nvSpPr>
        <p:spPr>
          <a:xfrm>
            <a:off x="696620" y="800099"/>
            <a:ext cx="15305380" cy="9135178"/>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t>
            </a:r>
            <a:r>
              <a:rPr lang="en-US" sz="7200" b="1" i="0" u="none" strike="noStrike" cap="none" dirty="0">
                <a:solidFill>
                  <a:srgbClr val="343433"/>
                </a:solidFill>
                <a:latin typeface="Tahoma"/>
                <a:ea typeface="Tahoma"/>
                <a:cs typeface="Tahoma"/>
                <a:sym typeface="Tahoma"/>
              </a:rPr>
              <a:t>Unidad 1.2: WhatsApp</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WhatsApp </a:t>
            </a:r>
            <a:r>
              <a:rPr lang="en-US" sz="2800" b="0" i="0" u="none" strike="noStrike" cap="none" dirty="0" err="1">
                <a:solidFill>
                  <a:schemeClr val="dk1"/>
                </a:solidFill>
                <a:latin typeface="Calibri"/>
                <a:ea typeface="Calibri"/>
                <a:cs typeface="Calibri"/>
                <a:sym typeface="Calibri"/>
              </a:rPr>
              <a:t>permite</a:t>
            </a:r>
            <a:r>
              <a:rPr lang="en-US" sz="2800" b="0" i="0" u="none" strike="noStrike" cap="none" dirty="0">
                <a:solidFill>
                  <a:schemeClr val="dk1"/>
                </a:solidFill>
                <a:latin typeface="Calibri"/>
                <a:ea typeface="Calibri"/>
                <a:cs typeface="Calibri"/>
                <a:sym typeface="Calibri"/>
              </a:rPr>
              <a:t> que dos personas o </a:t>
            </a:r>
            <a:r>
              <a:rPr lang="en-US" sz="2800" b="0" i="0" u="none" strike="noStrike" cap="none" dirty="0" err="1">
                <a:solidFill>
                  <a:schemeClr val="dk1"/>
                </a:solidFill>
                <a:latin typeface="Calibri"/>
                <a:ea typeface="Calibri"/>
                <a:cs typeface="Calibri"/>
                <a:sym typeface="Calibri"/>
              </a:rPr>
              <a:t>grupos</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más</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grandes</a:t>
            </a:r>
            <a:r>
              <a:rPr lang="en-US" sz="2800" b="0" i="0" u="none" strike="noStrike" cap="none"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se </a:t>
            </a:r>
            <a:r>
              <a:rPr lang="en-US" sz="2800" dirty="0" err="1">
                <a:solidFill>
                  <a:schemeClr val="dk1"/>
                </a:solidFill>
                <a:latin typeface="Calibri"/>
                <a:ea typeface="Calibri"/>
                <a:cs typeface="Calibri"/>
                <a:sym typeface="Calibri"/>
              </a:rPr>
              <a:t>envíen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mensajes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fotos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vídeos</a:t>
            </a:r>
            <a:r>
              <a:rPr lang="en-US" sz="2800" dirty="0">
                <a:solidFill>
                  <a:schemeClr val="dk1"/>
                </a:solidFill>
                <a:latin typeface="Calibri"/>
                <a:ea typeface="Calibri"/>
                <a:cs typeface="Calibri"/>
                <a:sym typeface="Calibri"/>
              </a:rPr>
              <a:t>, o </a:t>
            </a:r>
            <a:r>
              <a:rPr lang="en-US" sz="2800" dirty="0" err="1">
                <a:solidFill>
                  <a:schemeClr val="dk1"/>
                </a:solidFill>
                <a:latin typeface="Calibri"/>
                <a:ea typeface="Calibri"/>
                <a:cs typeface="Calibri"/>
                <a:sym typeface="Calibri"/>
              </a:rPr>
              <a:t>mensajes</a:t>
            </a:r>
            <a:r>
              <a:rPr lang="en-US" sz="2800" dirty="0">
                <a:solidFill>
                  <a:schemeClr val="dk1"/>
                </a:solidFill>
                <a:latin typeface="Calibri"/>
                <a:ea typeface="Calibri"/>
                <a:cs typeface="Calibri"/>
                <a:sym typeface="Calibri"/>
              </a:rPr>
              <a:t> de audio por una </a:t>
            </a:r>
            <a:r>
              <a:rPr lang="en-US" sz="2800" dirty="0" err="1">
                <a:solidFill>
                  <a:schemeClr val="dk1"/>
                </a:solidFill>
                <a:latin typeface="Calibri"/>
                <a:ea typeface="Calibri"/>
                <a:cs typeface="Calibri"/>
                <a:sym typeface="Calibri"/>
              </a:rPr>
              <a:t>conexión</a:t>
            </a:r>
            <a:r>
              <a:rPr lang="en-US" sz="2800" dirty="0">
                <a:solidFill>
                  <a:schemeClr val="dk1"/>
                </a:solidFill>
                <a:latin typeface="Calibri"/>
                <a:ea typeface="Calibri"/>
                <a:cs typeface="Calibri"/>
                <a:sym typeface="Calibri"/>
              </a:rPr>
              <a:t> de Internet y entre </a:t>
            </a:r>
            <a:r>
              <a:rPr lang="en-US" sz="2800" dirty="0" err="1">
                <a:solidFill>
                  <a:schemeClr val="dk1"/>
                </a:solidFill>
                <a:latin typeface="Calibri"/>
                <a:ea typeface="Calibri"/>
                <a:cs typeface="Calibri"/>
                <a:sym typeface="Calibri"/>
              </a:rPr>
              <a:t>diferentes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países</a:t>
            </a:r>
            <a:r>
              <a:rPr lang="es-ES" sz="2800"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a:t>
            </a:r>
            <a:r>
              <a:rPr lang="en-US" sz="2800" b="1" i="0" u="none" strike="noStrike" cap="none" dirty="0" err="1">
                <a:solidFill>
                  <a:schemeClr val="dk1"/>
                </a:solidFill>
                <a:latin typeface="Calibri"/>
                <a:ea typeface="Calibri"/>
                <a:cs typeface="Calibri"/>
                <a:sym typeface="Calibri"/>
              </a:rPr>
              <a:t>Cómo</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registrarse</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en</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Whatsapp</a:t>
            </a:r>
            <a:r>
              <a:rPr lang="en-US" sz="2800" b="1"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s-ES" sz="2800" b="0" i="0" u="none" strike="noStrike" cap="none" dirty="0">
                <a:solidFill>
                  <a:schemeClr val="dk1"/>
                </a:solidFill>
                <a:latin typeface="Calibri"/>
                <a:ea typeface="Calibri"/>
                <a:cs typeface="Calibri"/>
                <a:sym typeface="Calibri"/>
              </a:rPr>
              <a:t>Una vez que WhatsApp se abre en el ordenador o en el teléfono, puedes registrarte ingresando tu nombre y número de teléfono. No puedes registrarte sin un número de teléfono. Una vez hayas iniciado sesión en la web o la aplicación, puedes buscar los nombres de sus contactos en la barra de búsqueda. Si tus contactos también están registrados en WhatsApp, puedes enviarles un mensaje.</a:t>
            </a: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dirty="0">
                <a:solidFill>
                  <a:schemeClr val="dk1"/>
                </a:solidFill>
                <a:latin typeface="Calibri"/>
                <a:ea typeface="Calibri"/>
                <a:cs typeface="Calibri"/>
                <a:sym typeface="Calibri"/>
              </a:rPr>
              <a:t>¿</a:t>
            </a:r>
            <a:r>
              <a:rPr lang="en-US" sz="2800" b="1" dirty="0" err="1">
                <a:solidFill>
                  <a:schemeClr val="dk1"/>
                </a:solidFill>
                <a:latin typeface="Calibri"/>
                <a:ea typeface="Calibri"/>
                <a:cs typeface="Calibri"/>
                <a:sym typeface="Calibri"/>
              </a:rPr>
              <a:t>Cómo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enviar</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fotos</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vídeos</a:t>
            </a:r>
            <a:r>
              <a:rPr lang="en-US" sz="2800" b="1" dirty="0">
                <a:solidFill>
                  <a:schemeClr val="dk1"/>
                </a:solidFill>
                <a:latin typeface="Calibri"/>
                <a:ea typeface="Calibri"/>
                <a:cs typeface="Calibri"/>
                <a:sym typeface="Calibri"/>
              </a:rPr>
              <a:t> y audio por </a:t>
            </a:r>
            <a:r>
              <a:rPr lang="en-US" sz="2800" b="1" dirty="0" err="1">
                <a:solidFill>
                  <a:schemeClr val="dk1"/>
                </a:solidFill>
                <a:latin typeface="Calibri"/>
                <a:ea typeface="Calibri"/>
                <a:cs typeface="Calibri"/>
                <a:sym typeface="Calibri"/>
              </a:rPr>
              <a:t>Whatsapp</a:t>
            </a:r>
            <a:r>
              <a:rPr lang="en-US" sz="2800" b="1"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dirty="0">
                <a:solidFill>
                  <a:schemeClr val="dk1"/>
                </a:solidFill>
                <a:latin typeface="Calibri"/>
                <a:ea typeface="Calibri"/>
                <a:cs typeface="Calibri"/>
                <a:sym typeface="Calibri"/>
              </a:rPr>
              <a:t>Si </a:t>
            </a:r>
            <a:r>
              <a:rPr lang="en-US" sz="2800" dirty="0" err="1">
                <a:solidFill>
                  <a:schemeClr val="dk1"/>
                </a:solidFill>
                <a:latin typeface="Calibri"/>
                <a:ea typeface="Calibri"/>
                <a:cs typeface="Calibri"/>
                <a:sym typeface="Calibri"/>
              </a:rPr>
              <a:t>quieres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enviar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fotos</a:t>
            </a:r>
            <a:r>
              <a:rPr lang="en-US" sz="2800" dirty="0">
                <a:solidFill>
                  <a:schemeClr val="dk1"/>
                </a:solidFill>
                <a:latin typeface="Calibri"/>
                <a:ea typeface="Calibri"/>
                <a:cs typeface="Calibri"/>
                <a:sym typeface="Calibri"/>
              </a:rPr>
              <a:t> o video, </a:t>
            </a:r>
            <a:r>
              <a:rPr lang="en-US" sz="2800" dirty="0" err="1">
                <a:solidFill>
                  <a:schemeClr val="dk1"/>
                </a:solidFill>
                <a:latin typeface="Calibri"/>
                <a:ea typeface="Calibri"/>
                <a:cs typeface="Calibri"/>
                <a:sym typeface="Calibri"/>
              </a:rPr>
              <a:t>puedes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clicar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símbolo</a:t>
            </a:r>
            <a:r>
              <a:rPr lang="en-US" sz="2800" dirty="0">
                <a:solidFill>
                  <a:schemeClr val="dk1"/>
                </a:solidFill>
                <a:latin typeface="Calibri"/>
                <a:ea typeface="Calibri"/>
                <a:cs typeface="Calibri"/>
                <a:sym typeface="Calibri"/>
              </a:rPr>
              <a:t> de la </a:t>
            </a:r>
            <a:r>
              <a:rPr lang="en-US" sz="2800" dirty="0" err="1">
                <a:solidFill>
                  <a:schemeClr val="dk1"/>
                </a:solidFill>
                <a:latin typeface="Calibri"/>
                <a:ea typeface="Calibri"/>
                <a:cs typeface="Calibri"/>
                <a:sym typeface="Calibri"/>
              </a:rPr>
              <a:t>foto</a:t>
            </a:r>
            <a:r>
              <a:rPr lang="en-US" sz="2800" dirty="0">
                <a:solidFill>
                  <a:schemeClr val="dk1"/>
                </a:solidFill>
                <a:latin typeface="Calibri"/>
                <a:ea typeface="Calibri"/>
                <a:cs typeface="Calibri"/>
                <a:sym typeface="Calibri"/>
              </a:rPr>
              <a:t> junto a la </a:t>
            </a:r>
            <a:r>
              <a:rPr lang="en-US" sz="2800" dirty="0" err="1">
                <a:solidFill>
                  <a:schemeClr val="dk1"/>
                </a:solidFill>
                <a:latin typeface="Calibri"/>
                <a:ea typeface="Calibri"/>
                <a:cs typeface="Calibri"/>
                <a:sym typeface="Calibri"/>
              </a:rPr>
              <a:t>cajita</a:t>
            </a:r>
            <a:r>
              <a:rPr lang="en-US" sz="2800" dirty="0">
                <a:solidFill>
                  <a:schemeClr val="dk1"/>
                </a:solidFill>
                <a:latin typeface="Calibri"/>
                <a:ea typeface="Calibri"/>
                <a:cs typeface="Calibri"/>
                <a:sym typeface="Calibri"/>
              </a:rPr>
              <a:t> de </a:t>
            </a:r>
            <a:r>
              <a:rPr lang="en-US" sz="2800" dirty="0" err="1">
                <a:solidFill>
                  <a:schemeClr val="dk1"/>
                </a:solidFill>
                <a:latin typeface="Calibri"/>
                <a:ea typeface="Calibri"/>
                <a:cs typeface="Calibri"/>
                <a:sym typeface="Calibri"/>
              </a:rPr>
              <a:t>mensaje</a:t>
            </a:r>
            <a:r>
              <a:rPr lang="en-US" sz="2800" dirty="0">
                <a:solidFill>
                  <a:schemeClr val="dk1"/>
                </a:solidFill>
                <a:latin typeface="Calibri"/>
                <a:ea typeface="Calibri"/>
                <a:cs typeface="Calibri"/>
                <a:sym typeface="Calibri"/>
              </a:rPr>
              <a:t>. Si </a:t>
            </a:r>
            <a:r>
              <a:rPr lang="en-US" sz="2800" dirty="0" err="1">
                <a:solidFill>
                  <a:schemeClr val="dk1"/>
                </a:solidFill>
                <a:latin typeface="Calibri"/>
                <a:ea typeface="Calibri"/>
                <a:cs typeface="Calibri"/>
                <a:sym typeface="Calibri"/>
              </a:rPr>
              <a:t>quieres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enviar</a:t>
            </a:r>
            <a:r>
              <a:rPr lang="en-US" sz="2800" dirty="0">
                <a:solidFill>
                  <a:schemeClr val="dk1"/>
                </a:solidFill>
                <a:latin typeface="Calibri"/>
                <a:ea typeface="Calibri"/>
                <a:cs typeface="Calibri"/>
                <a:sym typeface="Calibri"/>
              </a:rPr>
              <a:t> una nota de </a:t>
            </a:r>
            <a:r>
              <a:rPr lang="en-US" sz="2800" dirty="0" err="1">
                <a:solidFill>
                  <a:schemeClr val="dk1"/>
                </a:solidFill>
                <a:latin typeface="Calibri"/>
                <a:ea typeface="Calibri"/>
                <a:cs typeface="Calibri"/>
                <a:sym typeface="Calibri"/>
              </a:rPr>
              <a:t>voz</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puedes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clicar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micrófono</a:t>
            </a:r>
            <a:r>
              <a:rPr lang="en-US" sz="2800" dirty="0">
                <a:solidFill>
                  <a:schemeClr val="dk1"/>
                </a:solidFill>
                <a:latin typeface="Calibri"/>
                <a:ea typeface="Calibri"/>
                <a:cs typeface="Calibri"/>
                <a:sym typeface="Calibri"/>
              </a:rPr>
              <a:t> y </a:t>
            </a:r>
            <a:r>
              <a:rPr lang="en-US" sz="2800" dirty="0" err="1">
                <a:solidFill>
                  <a:schemeClr val="dk1"/>
                </a:solidFill>
                <a:latin typeface="Calibri"/>
                <a:ea typeface="Calibri"/>
                <a:cs typeface="Calibri"/>
                <a:sym typeface="Calibri"/>
              </a:rPr>
              <a:t>dejarlo</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pulsado</a:t>
            </a:r>
            <a:r>
              <a:rPr lang="en-US" sz="2800" dirty="0">
                <a:solidFill>
                  <a:schemeClr val="dk1"/>
                </a:solidFill>
                <a:latin typeface="Calibri"/>
                <a:ea typeface="Calibri"/>
                <a:cs typeface="Calibri"/>
                <a:sym typeface="Calibri"/>
              </a:rPr>
              <a:t> hasta que </a:t>
            </a:r>
            <a:r>
              <a:rPr lang="en-US" sz="2800" dirty="0" err="1">
                <a:solidFill>
                  <a:schemeClr val="dk1"/>
                </a:solidFill>
                <a:latin typeface="Calibri"/>
                <a:ea typeface="Calibri"/>
                <a:cs typeface="Calibri"/>
                <a:sym typeface="Calibri"/>
              </a:rPr>
              <a:t>acabes</a:t>
            </a:r>
            <a:r>
              <a:rPr lang="en-US" sz="2800" dirty="0">
                <a:solidFill>
                  <a:schemeClr val="dk1"/>
                </a:solidFill>
                <a:latin typeface="Calibri"/>
                <a:ea typeface="Calibri"/>
                <a:cs typeface="Calibri"/>
                <a:sym typeface="Calibri"/>
              </a:rPr>
              <a:t>.</a:t>
            </a:r>
            <a:endParaRPr dirty="0"/>
          </a:p>
          <a:p>
            <a:pPr marL="12700" marR="0" lvl="0" indent="0" algn="l" rtl="0">
              <a:lnSpc>
                <a:spcPct val="100000"/>
              </a:lnSpc>
              <a:spcBef>
                <a:spcPts val="95"/>
              </a:spcBef>
              <a:spcAft>
                <a:spcPts val="0"/>
              </a:spcAft>
              <a:buClr>
                <a:srgbClr val="000000"/>
              </a:buClr>
              <a:buSzPts val="7200"/>
              <a:buFont typeface="Arial"/>
              <a:buNone/>
            </a:pPr>
            <a:endParaRPr sz="7200" b="1" i="0" u="none" strike="noStrike" cap="none" dirty="0">
              <a:solidFill>
                <a:srgbClr val="343433"/>
              </a:solidFill>
              <a:latin typeface="Tahoma"/>
              <a:ea typeface="Tahoma"/>
              <a:cs typeface="Tahoma"/>
              <a:sym typeface="Tahoma"/>
            </a:endParaRPr>
          </a:p>
        </p:txBody>
      </p:sp>
      <p:pic>
        <p:nvPicPr>
          <p:cNvPr id="123" name="Google Shape;123;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126" name="Google Shape;126;p15" descr="WhatsApp — Wikipédi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5386" y="479387"/>
            <a:ext cx="1702903" cy="1708224"/>
          </a:xfrm>
          <a:prstGeom prst="rect">
            <a:avLst/>
          </a:prstGeom>
          <a:noFill/>
          <a:ln>
            <a:noFill/>
          </a:ln>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8888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558505"/>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39746"/>
            <a:ext cx="1453337" cy="495465"/>
          </a:xfrm>
          <a:prstGeom prst="rect">
            <a:avLst/>
          </a:prstGeom>
          <a:noFill/>
        </p:spPr>
      </p:pic>
      <p:sp>
        <p:nvSpPr>
          <p:cNvPr id="10" name="CasellaDiTesto 22"/>
          <p:cNvSpPr txBox="1"/>
          <p:nvPr/>
        </p:nvSpPr>
        <p:spPr>
          <a:xfrm>
            <a:off x="10181331" y="948888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p:nvPr/>
        </p:nvSpPr>
        <p:spPr>
          <a:xfrm>
            <a:off x="696620" y="800099"/>
            <a:ext cx="16890339" cy="2843712"/>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t>
            </a:r>
            <a:r>
              <a:rPr lang="en-US" sz="7200" b="1" i="0" u="none" strike="noStrike" cap="none" dirty="0">
                <a:solidFill>
                  <a:srgbClr val="343433"/>
                </a:solidFill>
                <a:latin typeface="Tahoma"/>
                <a:ea typeface="Tahoma"/>
                <a:cs typeface="Tahoma"/>
                <a:sym typeface="Tahoma"/>
              </a:rPr>
              <a:t>Unidad 1.3: Instagram</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s-ES" sz="2800" b="0" i="0" u="none" strike="noStrike" cap="none" dirty="0">
                <a:solidFill>
                  <a:schemeClr val="dk1"/>
                </a:solidFill>
                <a:latin typeface="Calibri"/>
                <a:ea typeface="Calibri"/>
                <a:cs typeface="Calibri"/>
                <a:sym typeface="Calibri"/>
              </a:rPr>
              <a:t>Instagram ofrece la posibilidad de compartir fotos o videos al instante y por un período de 24 horas o menos. Está presente tanto en el ordenador como en el teléfono. Podemos registrarnos con una cuenta de Facebook.</a:t>
            </a:r>
            <a:endParaRPr dirty="0"/>
          </a:p>
        </p:txBody>
      </p:sp>
      <p:pic>
        <p:nvPicPr>
          <p:cNvPr id="132" name="Google Shape;132;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35" name="Google Shape;135;p16"/>
          <p:cNvSpPr txBox="1"/>
          <p:nvPr/>
        </p:nvSpPr>
        <p:spPr>
          <a:xfrm>
            <a:off x="2970500" y="3813679"/>
            <a:ext cx="5103119"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Calibri"/>
                <a:ea typeface="Calibri"/>
                <a:cs typeface="Calibri"/>
                <a:sym typeface="Calibri"/>
              </a:rPr>
              <a:t>How to register ?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6" name="Google Shape;136;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16399" y="4552343"/>
            <a:ext cx="5811319" cy="4095225"/>
          </a:xfrm>
          <a:prstGeom prst="rect">
            <a:avLst/>
          </a:prstGeom>
          <a:noFill/>
          <a:ln>
            <a:noFill/>
          </a:ln>
        </p:spPr>
      </p:pic>
      <p:pic>
        <p:nvPicPr>
          <p:cNvPr id="137" name="Google Shape;137;p16"/>
          <p:cNvPicPr preferRelativeResize="0"/>
          <p:nvPr/>
        </p:nvPicPr>
        <p:blipFill rotWithShape="1">
          <a:blip r:embed="rId5">
            <a:alphaModFix/>
          </a:blip>
          <a:srcRect/>
          <a:stretch/>
        </p:blipFill>
        <p:spPr>
          <a:xfrm>
            <a:off x="9855136" y="4523011"/>
            <a:ext cx="6175710" cy="4056730"/>
          </a:xfrm>
          <a:prstGeom prst="rect">
            <a:avLst/>
          </a:prstGeom>
          <a:noFill/>
          <a:ln>
            <a:noFill/>
          </a:ln>
        </p:spPr>
      </p:pic>
      <p:sp>
        <p:nvSpPr>
          <p:cNvPr id="138" name="Google Shape;138;p16"/>
          <p:cNvSpPr txBox="1"/>
          <p:nvPr/>
        </p:nvSpPr>
        <p:spPr>
          <a:xfrm>
            <a:off x="10214381" y="3888506"/>
            <a:ext cx="545722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Calibri"/>
                <a:ea typeface="Calibri"/>
                <a:cs typeface="Calibri"/>
                <a:sym typeface="Calibri"/>
              </a:rPr>
              <a:t>How to follow and communicate ?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9" name="Google Shape;139;p16" descr="Instagram — Wikipédia"/>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73950" y="529323"/>
            <a:ext cx="1608351" cy="1608351"/>
          </a:xfrm>
          <a:prstGeom prst="rect">
            <a:avLst/>
          </a:prstGeom>
          <a:noFill/>
          <a:ln>
            <a:noFill/>
          </a:ln>
        </p:spPr>
      </p:pic>
      <p:sp>
        <p:nvSpPr>
          <p:cNvPr id="11"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8888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12"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851" y="9558505"/>
            <a:ext cx="866849" cy="576706"/>
          </a:xfrm>
          <a:prstGeom prst="rect">
            <a:avLst/>
          </a:prstGeom>
        </p:spPr>
      </p:pic>
      <p:pic>
        <p:nvPicPr>
          <p:cNvPr id="13" name="Immagine 1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97431" y="9639746"/>
            <a:ext cx="1453337" cy="495465"/>
          </a:xfrm>
          <a:prstGeom prst="rect">
            <a:avLst/>
          </a:prstGeom>
          <a:noFill/>
        </p:spPr>
      </p:pic>
      <p:sp>
        <p:nvSpPr>
          <p:cNvPr id="14" name="CasellaDiTesto 22"/>
          <p:cNvSpPr txBox="1"/>
          <p:nvPr/>
        </p:nvSpPr>
        <p:spPr>
          <a:xfrm>
            <a:off x="10181331" y="948888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p:nvPr/>
        </p:nvSpPr>
        <p:spPr>
          <a:xfrm>
            <a:off x="698830" y="529323"/>
            <a:ext cx="16890339" cy="5429035"/>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t>
            </a:r>
            <a:r>
              <a:rPr lang="en-US" sz="7200" b="1" i="0" u="none" strike="noStrike" cap="none" dirty="0">
                <a:solidFill>
                  <a:srgbClr val="343433"/>
                </a:solidFill>
                <a:latin typeface="Tahoma"/>
                <a:ea typeface="Tahoma"/>
                <a:cs typeface="Tahoma"/>
                <a:sym typeface="Tahoma"/>
              </a:rPr>
              <a:t>¿</a:t>
            </a:r>
            <a:r>
              <a:rPr lang="en-US" sz="7200" b="1" i="0" u="none" strike="noStrike" cap="none" dirty="0" err="1">
                <a:solidFill>
                  <a:srgbClr val="343433"/>
                </a:solidFill>
                <a:latin typeface="Tahoma"/>
                <a:ea typeface="Tahoma"/>
                <a:cs typeface="Tahoma"/>
                <a:sym typeface="Tahoma"/>
              </a:rPr>
              <a:t>Cómo</a:t>
            </a:r>
            <a:r>
              <a:rPr lang="en-US" sz="7200" b="1" i="0" u="none" strike="noStrike" cap="none" dirty="0">
                <a:solidFill>
                  <a:srgbClr val="343433"/>
                </a:solidFill>
                <a:latin typeface="Tahoma"/>
                <a:ea typeface="Tahoma"/>
                <a:cs typeface="Tahoma"/>
                <a:sym typeface="Tahoma"/>
              </a:rPr>
              <a:t> </a:t>
            </a:r>
            <a:r>
              <a:rPr lang="en-US" sz="7200" b="1" i="0" u="none" strike="noStrike" cap="none" dirty="0" err="1">
                <a:solidFill>
                  <a:srgbClr val="343433"/>
                </a:solidFill>
                <a:latin typeface="Tahoma"/>
                <a:ea typeface="Tahoma"/>
                <a:cs typeface="Tahoma"/>
                <a:sym typeface="Tahoma"/>
              </a:rPr>
              <a:t>publicar</a:t>
            </a:r>
            <a:r>
              <a:rPr lang="en-US" sz="7200" b="1" i="0" u="none" strike="noStrike" cap="none" dirty="0">
                <a:solidFill>
                  <a:srgbClr val="343433"/>
                </a:solidFill>
                <a:latin typeface="Tahoma"/>
                <a:ea typeface="Tahoma"/>
                <a:cs typeface="Tahoma"/>
                <a:sym typeface="Tahoma"/>
              </a:rPr>
              <a:t> una </a:t>
            </a:r>
            <a:r>
              <a:rPr lang="en-US" sz="7200" b="1" i="0" u="none" strike="noStrike" cap="none" dirty="0" err="1">
                <a:solidFill>
                  <a:srgbClr val="343433"/>
                </a:solidFill>
                <a:latin typeface="Tahoma"/>
                <a:ea typeface="Tahoma"/>
                <a:cs typeface="Tahoma"/>
                <a:sym typeface="Tahoma"/>
              </a:rPr>
              <a:t>foto</a:t>
            </a:r>
            <a:r>
              <a:rPr lang="en-US" sz="7200" b="1" i="0" u="none" strike="noStrike" cap="none" dirty="0">
                <a:solidFill>
                  <a:srgbClr val="343433"/>
                </a:solidFill>
                <a:latin typeface="Tahoma"/>
                <a:ea typeface="Tahoma"/>
                <a:cs typeface="Tahoma"/>
                <a:sym typeface="Tahoma"/>
              </a:rPr>
              <a:t>?</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s-ES" sz="2800" b="0" i="0" u="none" strike="noStrike" cap="none" dirty="0">
                <a:solidFill>
                  <a:schemeClr val="dk1"/>
                </a:solidFill>
                <a:latin typeface="Calibri"/>
                <a:ea typeface="Calibri"/>
                <a:cs typeface="Calibri"/>
                <a:sym typeface="Calibri"/>
              </a:rPr>
              <a:t>Para publicar una foto en Instagram, tienes dos opciones. Publicarla durante 24 horas como una </a:t>
            </a:r>
            <a:r>
              <a:rPr lang="es-ES" sz="2800" b="0" i="1" u="none" strike="noStrike" cap="none" dirty="0" err="1">
                <a:solidFill>
                  <a:schemeClr val="dk1"/>
                </a:solidFill>
                <a:latin typeface="Calibri"/>
                <a:ea typeface="Calibri"/>
                <a:cs typeface="Calibri"/>
                <a:sym typeface="Calibri"/>
              </a:rPr>
              <a:t>story</a:t>
            </a:r>
            <a:r>
              <a:rPr lang="es-ES" sz="2800" b="0" i="0" u="none" strike="noStrike" cap="none" dirty="0">
                <a:solidFill>
                  <a:schemeClr val="dk1"/>
                </a:solidFill>
                <a:latin typeface="Calibri"/>
                <a:ea typeface="Calibri"/>
                <a:cs typeface="Calibri"/>
                <a:sym typeface="Calibri"/>
              </a:rPr>
              <a:t> o compartirla en tu perfil de forma indefinida o hasta que quieras eliminarlo.</a:t>
            </a: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s-ES" sz="2800" b="0" i="0" u="none" strike="noStrike" cap="none" dirty="0">
                <a:solidFill>
                  <a:schemeClr val="dk1"/>
                </a:solidFill>
                <a:latin typeface="Calibri"/>
                <a:ea typeface="Calibri"/>
                <a:cs typeface="Calibri"/>
                <a:sym typeface="Calibri"/>
              </a:rPr>
              <a:t>Para ponerlo en una </a:t>
            </a:r>
            <a:r>
              <a:rPr lang="es-ES" sz="2800" b="0" i="1" u="none" strike="noStrike" cap="none" dirty="0" err="1">
                <a:solidFill>
                  <a:schemeClr val="dk1"/>
                </a:solidFill>
                <a:latin typeface="Calibri"/>
                <a:ea typeface="Calibri"/>
                <a:cs typeface="Calibri"/>
                <a:sym typeface="Calibri"/>
              </a:rPr>
              <a:t>story</a:t>
            </a:r>
            <a:r>
              <a:rPr lang="es-ES" sz="2800" b="0" i="0" u="none" strike="noStrike" cap="none" dirty="0">
                <a:solidFill>
                  <a:schemeClr val="dk1"/>
                </a:solidFill>
                <a:latin typeface="Calibri"/>
                <a:ea typeface="Calibri"/>
                <a:cs typeface="Calibri"/>
                <a:sym typeface="Calibri"/>
              </a:rPr>
              <a:t>, puede hacer clic en el círculo superior izquierdo que simboliza tu perfil (si pusiste una foto de perfil cuando te registraste está en este círculo) e introduce </a:t>
            </a:r>
            <a:r>
              <a:rPr lang="es-ES" sz="2800" dirty="0">
                <a:solidFill>
                  <a:schemeClr val="dk1"/>
                </a:solidFill>
                <a:latin typeface="Calibri"/>
                <a:ea typeface="Calibri"/>
                <a:cs typeface="Calibri"/>
                <a:sym typeface="Calibri"/>
              </a:rPr>
              <a:t>t</a:t>
            </a:r>
            <a:r>
              <a:rPr lang="es-ES" sz="2800" b="0" i="0" u="none" strike="noStrike" cap="none" dirty="0">
                <a:solidFill>
                  <a:schemeClr val="dk1"/>
                </a:solidFill>
                <a:latin typeface="Calibri"/>
                <a:ea typeface="Calibri"/>
                <a:cs typeface="Calibri"/>
                <a:sym typeface="Calibri"/>
              </a:rPr>
              <a:t>u foto o haz una foto directamente si es en la aplicación móvil. Al desplazarte hacia la derecha o hacia la izquierda, Instagram te permite cambiar los filtros de color, para que puedas modificar la foto a tu gusto. Luego, haz clic en el símbolo "+" en la parte inferior de la pantalla y abre la(s) foto(s) que quieras compartir.</a:t>
            </a:r>
            <a:endParaRPr dirty="0"/>
          </a:p>
        </p:txBody>
      </p:sp>
      <p:pic>
        <p:nvPicPr>
          <p:cNvPr id="145" name="Google Shape;145;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148" name="Google Shape;148;p17" descr="Instagram — Wikipédi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3950" y="529323"/>
            <a:ext cx="1608351" cy="1608351"/>
          </a:xfrm>
          <a:prstGeom prst="rect">
            <a:avLst/>
          </a:prstGeom>
          <a:noFill/>
          <a:ln>
            <a:noFill/>
          </a:ln>
        </p:spPr>
      </p:pic>
      <p:pic>
        <p:nvPicPr>
          <p:cNvPr id="149" name="Google Shape;149;p17"/>
          <p:cNvPicPr preferRelativeResize="0"/>
          <p:nvPr/>
        </p:nvPicPr>
        <p:blipFill rotWithShape="1">
          <a:blip r:embed="rId5">
            <a:alphaModFix/>
          </a:blip>
          <a:srcRect/>
          <a:stretch/>
        </p:blipFill>
        <p:spPr>
          <a:xfrm>
            <a:off x="6476999" y="5958358"/>
            <a:ext cx="5427345" cy="3235358"/>
          </a:xfrm>
          <a:prstGeom prst="rect">
            <a:avLst/>
          </a:prstGeom>
          <a:noFill/>
          <a:ln>
            <a:noFill/>
          </a:ln>
        </p:spPr>
      </p:pic>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8888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851" y="9558505"/>
            <a:ext cx="866849" cy="576706"/>
          </a:xfrm>
          <a:prstGeom prst="rect">
            <a:avLst/>
          </a:prstGeom>
        </p:spPr>
      </p:pic>
      <p:pic>
        <p:nvPicPr>
          <p:cNvPr id="10" name="Immagin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97431" y="9639746"/>
            <a:ext cx="1453337" cy="495465"/>
          </a:xfrm>
          <a:prstGeom prst="rect">
            <a:avLst/>
          </a:prstGeom>
          <a:noFill/>
        </p:spPr>
      </p:pic>
      <p:sp>
        <p:nvSpPr>
          <p:cNvPr id="11" name="CasellaDiTesto 22"/>
          <p:cNvSpPr txBox="1"/>
          <p:nvPr/>
        </p:nvSpPr>
        <p:spPr>
          <a:xfrm>
            <a:off x="10181331" y="948888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p:nvPr/>
        </p:nvSpPr>
        <p:spPr>
          <a:xfrm>
            <a:off x="696620" y="800099"/>
            <a:ext cx="16174059" cy="9135178"/>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t>
            </a:r>
            <a:r>
              <a:rPr lang="en-US" sz="7200" b="1" i="0" u="none" strike="noStrike" cap="none" dirty="0">
                <a:solidFill>
                  <a:srgbClr val="343433"/>
                </a:solidFill>
                <a:latin typeface="Tahoma"/>
                <a:ea typeface="Tahoma"/>
                <a:cs typeface="Tahoma"/>
                <a:sym typeface="Tahoma"/>
              </a:rPr>
              <a:t>Unidad 1.4: </a:t>
            </a:r>
            <a:r>
              <a:rPr lang="en-US" sz="7200" b="1" i="0" u="none" strike="noStrike" cap="none" dirty="0" err="1">
                <a:solidFill>
                  <a:srgbClr val="343433"/>
                </a:solidFill>
                <a:latin typeface="Tahoma"/>
                <a:ea typeface="Tahoma"/>
                <a:cs typeface="Tahoma"/>
                <a:sym typeface="Tahoma"/>
              </a:rPr>
              <a:t>TikTok</a:t>
            </a:r>
            <a:endParaRPr sz="7200" b="1" i="0" u="none" strike="noStrike" cap="none" dirty="0">
              <a:solidFill>
                <a:srgbClr val="343433"/>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dirty="0">
                <a:solidFill>
                  <a:schemeClr val="dk1"/>
                </a:solidFill>
                <a:latin typeface="Calibri"/>
                <a:ea typeface="Calibri"/>
                <a:cs typeface="Calibri"/>
                <a:sym typeface="Calibri"/>
              </a:rPr>
              <a:t>El principio de </a:t>
            </a:r>
            <a:r>
              <a:rPr lang="en-US" sz="2800" dirty="0" err="1">
                <a:solidFill>
                  <a:schemeClr val="dk1"/>
                </a:solidFill>
                <a:latin typeface="Calibri"/>
                <a:ea typeface="Calibri"/>
                <a:cs typeface="Calibri"/>
                <a:sym typeface="Calibri"/>
              </a:rPr>
              <a:t>TikTok</a:t>
            </a:r>
            <a:r>
              <a:rPr lang="en-US" sz="2800" dirty="0">
                <a:solidFill>
                  <a:schemeClr val="dk1"/>
                </a:solidFill>
                <a:latin typeface="Calibri"/>
                <a:ea typeface="Calibri"/>
                <a:cs typeface="Calibri"/>
                <a:sym typeface="Calibri"/>
              </a:rPr>
              <a:t> es </a:t>
            </a:r>
            <a:r>
              <a:rPr lang="en-US" sz="2800" dirty="0" err="1">
                <a:solidFill>
                  <a:schemeClr val="dk1"/>
                </a:solidFill>
                <a:latin typeface="Calibri"/>
                <a:ea typeface="Calibri"/>
                <a:cs typeface="Calibri"/>
                <a:sym typeface="Calibri"/>
              </a:rPr>
              <a:t>compartir</a:t>
            </a:r>
            <a:r>
              <a:rPr lang="en-US" sz="2800" dirty="0">
                <a:solidFill>
                  <a:schemeClr val="dk1"/>
                </a:solidFill>
                <a:latin typeface="Calibri"/>
                <a:ea typeface="Calibri"/>
                <a:cs typeface="Calibri"/>
                <a:sym typeface="Calibri"/>
              </a:rPr>
              <a:t> videos </a:t>
            </a:r>
            <a:r>
              <a:rPr lang="en-US" sz="2800" dirty="0" err="1">
                <a:solidFill>
                  <a:schemeClr val="dk1"/>
                </a:solidFill>
                <a:latin typeface="Calibri"/>
                <a:ea typeface="Calibri"/>
                <a:cs typeface="Calibri"/>
                <a:sym typeface="Calibri"/>
              </a:rPr>
              <a:t>en</a:t>
            </a:r>
            <a:r>
              <a:rPr lang="en-US" sz="2800" dirty="0">
                <a:solidFill>
                  <a:schemeClr val="dk1"/>
                </a:solidFill>
                <a:latin typeface="Calibri"/>
                <a:ea typeface="Calibri"/>
                <a:cs typeface="Calibri"/>
                <a:sym typeface="Calibri"/>
              </a:rPr>
              <a:t> un </a:t>
            </a:r>
            <a:r>
              <a:rPr lang="en-US" sz="2800" dirty="0" err="1">
                <a:solidFill>
                  <a:schemeClr val="dk1"/>
                </a:solidFill>
                <a:latin typeface="Calibri"/>
                <a:ea typeface="Calibri"/>
                <a:cs typeface="Calibri"/>
                <a:sym typeface="Calibri"/>
              </a:rPr>
              <a:t>formato</a:t>
            </a:r>
            <a:r>
              <a:rPr lang="en-US" sz="2800" dirty="0">
                <a:solidFill>
                  <a:schemeClr val="dk1"/>
                </a:solidFill>
                <a:latin typeface="Calibri"/>
                <a:ea typeface="Calibri"/>
                <a:cs typeface="Calibri"/>
                <a:sym typeface="Calibri"/>
              </a:rPr>
              <a:t> 9:16, los </a:t>
            </a:r>
            <a:r>
              <a:rPr lang="en-US" sz="2800" dirty="0" err="1">
                <a:solidFill>
                  <a:schemeClr val="dk1"/>
                </a:solidFill>
                <a:latin typeface="Calibri"/>
                <a:ea typeface="Calibri"/>
                <a:cs typeface="Calibri"/>
                <a:sym typeface="Calibri"/>
              </a:rPr>
              <a:t>cuales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duran</a:t>
            </a:r>
            <a:r>
              <a:rPr lang="en-US" sz="2800" dirty="0">
                <a:solidFill>
                  <a:schemeClr val="dk1"/>
                </a:solidFill>
                <a:latin typeface="Calibri"/>
                <a:ea typeface="Calibri"/>
                <a:cs typeface="Calibri"/>
                <a:sym typeface="Calibri"/>
              </a:rPr>
              <a:t> 15 </a:t>
            </a:r>
            <a:r>
              <a:rPr lang="en-US" sz="2800" dirty="0" err="1">
                <a:solidFill>
                  <a:schemeClr val="dk1"/>
                </a:solidFill>
                <a:latin typeface="Calibri"/>
                <a:ea typeface="Calibri"/>
                <a:cs typeface="Calibri"/>
                <a:sym typeface="Calibri"/>
              </a:rPr>
              <a:t>segundos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como</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máximo</a:t>
            </a:r>
            <a:r>
              <a:rPr lang="en-US" sz="2800" dirty="0">
                <a:solidFill>
                  <a:schemeClr val="dk1"/>
                </a:solidFill>
                <a:latin typeface="Calibri"/>
                <a:ea typeface="Calibri"/>
                <a:cs typeface="Calibri"/>
                <a:sym typeface="Calibri"/>
              </a:rPr>
              <a:t> e </a:t>
            </a:r>
            <a:r>
              <a:rPr lang="en-US" sz="2800" dirty="0" err="1">
                <a:solidFill>
                  <a:schemeClr val="dk1"/>
                </a:solidFill>
                <a:latin typeface="Calibri"/>
                <a:ea typeface="Calibri"/>
                <a:cs typeface="Calibri"/>
                <a:sym typeface="Calibri"/>
              </a:rPr>
              <a:t>incluyen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sonido</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imágenes</a:t>
            </a:r>
            <a:r>
              <a:rPr lang="en-US" sz="2800" dirty="0">
                <a:solidFill>
                  <a:schemeClr val="dk1"/>
                </a:solidFill>
                <a:latin typeface="Calibri"/>
                <a:ea typeface="Calibri"/>
                <a:cs typeface="Calibri"/>
                <a:sym typeface="Calibri"/>
              </a:rPr>
              <a:t> y </a:t>
            </a:r>
            <a:r>
              <a:rPr lang="en-US" sz="2800" dirty="0" err="1">
                <a:solidFill>
                  <a:schemeClr val="dk1"/>
                </a:solidFill>
                <a:latin typeface="Calibri"/>
                <a:ea typeface="Calibri"/>
                <a:cs typeface="Calibri"/>
                <a:sym typeface="Calibri"/>
              </a:rPr>
              <a:t>cortes</a:t>
            </a:r>
            <a:r>
              <a:rPr lang="en-US" sz="2800" dirty="0">
                <a:solidFill>
                  <a:schemeClr val="dk1"/>
                </a:solidFill>
                <a:latin typeface="Calibri"/>
                <a:ea typeface="Calibri"/>
                <a:cs typeface="Calibri"/>
                <a:sym typeface="Calibri"/>
              </a:rPr>
              <a:t> de </a:t>
            </a:r>
            <a:r>
              <a:rPr lang="en-US" sz="2800" dirty="0" err="1">
                <a:solidFill>
                  <a:schemeClr val="dk1"/>
                </a:solidFill>
                <a:latin typeface="Calibri"/>
                <a:ea typeface="Calibri"/>
                <a:cs typeface="Calibri"/>
                <a:sym typeface="Calibri"/>
              </a:rPr>
              <a:t>vídeo</a:t>
            </a:r>
            <a:r>
              <a:rPr lang="en-US" sz="2800"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2800"/>
              <a:buFont typeface="Arial"/>
              <a:buNone/>
            </a:pPr>
            <a:endParaRPr lang="en-US" sz="2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a:t>
            </a:r>
            <a:r>
              <a:rPr lang="en-US" sz="2800" b="1" i="0" u="none" strike="noStrike" cap="none" dirty="0" err="1">
                <a:solidFill>
                  <a:schemeClr val="dk1"/>
                </a:solidFill>
                <a:latin typeface="Calibri"/>
                <a:ea typeface="Calibri"/>
                <a:cs typeface="Calibri"/>
                <a:sym typeface="Calibri"/>
              </a:rPr>
              <a:t>Cómo</a:t>
            </a:r>
            <a:r>
              <a:rPr lang="en-US" sz="2800" b="1" i="0" u="none" strike="noStrike" cap="none" dirty="0">
                <a:solidFill>
                  <a:schemeClr val="dk1"/>
                </a:solidFill>
                <a:latin typeface="Calibri"/>
                <a:ea typeface="Calibri"/>
                <a:cs typeface="Calibri"/>
                <a:sym typeface="Calibri"/>
              </a:rPr>
              <a:t> </a:t>
            </a:r>
            <a:r>
              <a:rPr lang="en-US" sz="2800" b="1" i="0" u="none" strike="noStrike" cap="none" dirty="0" err="1">
                <a:solidFill>
                  <a:schemeClr val="dk1"/>
                </a:solidFill>
                <a:latin typeface="Calibri"/>
                <a:ea typeface="Calibri"/>
                <a:cs typeface="Calibri"/>
                <a:sym typeface="Calibri"/>
              </a:rPr>
              <a:t>crear</a:t>
            </a:r>
            <a:r>
              <a:rPr lang="en-US" sz="2800" b="1" i="0" u="none" strike="noStrike" cap="none" dirty="0">
                <a:solidFill>
                  <a:schemeClr val="dk1"/>
                </a:solidFill>
                <a:latin typeface="Calibri"/>
                <a:ea typeface="Calibri"/>
                <a:cs typeface="Calibri"/>
                <a:sym typeface="Calibri"/>
              </a:rPr>
              <a:t> una </a:t>
            </a:r>
            <a:r>
              <a:rPr lang="en-US" sz="2800" b="1" i="0" u="none" strike="noStrike" cap="none" dirty="0" err="1">
                <a:solidFill>
                  <a:schemeClr val="dk1"/>
                </a:solidFill>
                <a:latin typeface="Calibri"/>
                <a:ea typeface="Calibri"/>
                <a:cs typeface="Calibri"/>
                <a:sym typeface="Calibri"/>
              </a:rPr>
              <a:t>cuenta</a:t>
            </a:r>
            <a:r>
              <a:rPr lang="en-US" sz="2800" b="1" i="0" u="none" strike="noStrike" cap="none" dirty="0">
                <a:solidFill>
                  <a:schemeClr val="dk1"/>
                </a:solidFill>
                <a:latin typeface="Calibri"/>
                <a:ea typeface="Calibri"/>
                <a:cs typeface="Calibri"/>
                <a:sym typeface="Calibri"/>
              </a:rPr>
              <a:t> de </a:t>
            </a:r>
            <a:r>
              <a:rPr lang="en-US" sz="2800" b="1" i="0" u="none" strike="noStrike" cap="none" dirty="0" err="1">
                <a:solidFill>
                  <a:schemeClr val="dk1"/>
                </a:solidFill>
                <a:latin typeface="Calibri"/>
                <a:ea typeface="Calibri"/>
                <a:cs typeface="Calibri"/>
                <a:sym typeface="Calibri"/>
              </a:rPr>
              <a:t>TikTok</a:t>
            </a:r>
            <a:r>
              <a:rPr lang="en-US" sz="2800" b="1" i="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err="1">
                <a:solidFill>
                  <a:schemeClr val="dk1"/>
                </a:solidFill>
                <a:latin typeface="Calibri"/>
                <a:ea typeface="Calibri"/>
                <a:cs typeface="Calibri"/>
                <a:sym typeface="Calibri"/>
              </a:rPr>
              <a:t>Descarga</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TikTok</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desde</a:t>
            </a:r>
            <a:r>
              <a:rPr lang="en-US" sz="2800" b="0" i="0" u="none" strike="noStrike" cap="none" dirty="0">
                <a:solidFill>
                  <a:schemeClr val="dk1"/>
                </a:solidFill>
                <a:latin typeface="Calibri"/>
                <a:ea typeface="Calibri"/>
                <a:cs typeface="Calibri"/>
                <a:sym typeface="Calibri"/>
              </a:rPr>
              <a:t> Google Play o la App Store, </a:t>
            </a:r>
            <a:r>
              <a:rPr lang="en-US" sz="2800" b="0" i="0" u="none" strike="noStrike" cap="none" dirty="0" err="1">
                <a:solidFill>
                  <a:schemeClr val="dk1"/>
                </a:solidFill>
                <a:latin typeface="Calibri"/>
                <a:ea typeface="Calibri"/>
                <a:cs typeface="Calibri"/>
                <a:sym typeface="Calibri"/>
              </a:rPr>
              <a:t>abre</a:t>
            </a:r>
            <a:r>
              <a:rPr lang="en-US" sz="2800" b="0" i="0" u="none" strike="noStrike" cap="none" dirty="0">
                <a:solidFill>
                  <a:schemeClr val="dk1"/>
                </a:solidFill>
                <a:latin typeface="Calibri"/>
                <a:ea typeface="Calibri"/>
                <a:cs typeface="Calibri"/>
                <a:sym typeface="Calibri"/>
              </a:rPr>
              <a:t> la app, </a:t>
            </a:r>
            <a:r>
              <a:rPr lang="en-US" sz="2800" b="0" i="0" u="none" strike="noStrike" cap="none" dirty="0" err="1">
                <a:solidFill>
                  <a:schemeClr val="dk1"/>
                </a:solidFill>
                <a:latin typeface="Calibri"/>
                <a:ea typeface="Calibri"/>
                <a:cs typeface="Calibri"/>
                <a:sym typeface="Calibri"/>
              </a:rPr>
              <a:t>toca</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perfil</a:t>
            </a:r>
            <a:r>
              <a:rPr lang="en-US" sz="2800" b="0" i="0" u="none" strike="noStrike" cap="none"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abajo</a:t>
            </a:r>
            <a:r>
              <a:rPr lang="en-US" sz="2800" dirty="0">
                <a:solidFill>
                  <a:schemeClr val="dk1"/>
                </a:solidFill>
                <a:latin typeface="Calibri"/>
                <a:ea typeface="Calibri"/>
                <a:cs typeface="Calibri"/>
                <a:sym typeface="Calibri"/>
              </a:rPr>
              <a:t> a la </a:t>
            </a:r>
            <a:r>
              <a:rPr lang="en-US" sz="2800" dirty="0" err="1">
                <a:solidFill>
                  <a:schemeClr val="dk1"/>
                </a:solidFill>
                <a:latin typeface="Calibri"/>
                <a:ea typeface="Calibri"/>
                <a:cs typeface="Calibri"/>
                <a:sym typeface="Calibri"/>
              </a:rPr>
              <a:t>derecha</a:t>
            </a:r>
            <a:r>
              <a:rPr lang="en-US" sz="2800" dirty="0">
                <a:solidFill>
                  <a:schemeClr val="dk1"/>
                </a:solidFill>
                <a:latin typeface="Calibri"/>
                <a:ea typeface="Calibri"/>
                <a:cs typeface="Calibri"/>
                <a:sym typeface="Calibri"/>
              </a:rPr>
              <a:t> y </a:t>
            </a:r>
            <a:r>
              <a:rPr lang="en-US" sz="2800" dirty="0" err="1">
                <a:solidFill>
                  <a:schemeClr val="dk1"/>
                </a:solidFill>
                <a:latin typeface="Calibri"/>
                <a:ea typeface="Calibri"/>
                <a:cs typeface="Calibri"/>
                <a:sym typeface="Calibri"/>
              </a:rPr>
              <a:t>escoge</a:t>
            </a:r>
            <a:r>
              <a:rPr lang="en-US" sz="2800" dirty="0">
                <a:solidFill>
                  <a:schemeClr val="dk1"/>
                </a:solidFill>
                <a:latin typeface="Calibri"/>
                <a:ea typeface="Calibri"/>
                <a:cs typeface="Calibri"/>
                <a:sym typeface="Calibri"/>
              </a:rPr>
              <a:t> un </a:t>
            </a:r>
            <a:r>
              <a:rPr lang="en-US" sz="2800" dirty="0" err="1">
                <a:solidFill>
                  <a:schemeClr val="dk1"/>
                </a:solidFill>
                <a:latin typeface="Calibri"/>
                <a:ea typeface="Calibri"/>
                <a:cs typeface="Calibri"/>
                <a:sym typeface="Calibri"/>
              </a:rPr>
              <a:t>método</a:t>
            </a:r>
            <a:r>
              <a:rPr lang="en-US" sz="2800" dirty="0">
                <a:solidFill>
                  <a:schemeClr val="dk1"/>
                </a:solidFill>
                <a:latin typeface="Calibri"/>
                <a:ea typeface="Calibri"/>
                <a:cs typeface="Calibri"/>
                <a:sym typeface="Calibri"/>
              </a:rPr>
              <a:t> para </a:t>
            </a:r>
            <a:r>
              <a:rPr lang="en-US" sz="2800" dirty="0" err="1">
                <a:solidFill>
                  <a:schemeClr val="dk1"/>
                </a:solidFill>
                <a:latin typeface="Calibri"/>
                <a:ea typeface="Calibri"/>
                <a:cs typeface="Calibri"/>
                <a:sym typeface="Calibri"/>
              </a:rPr>
              <a:t>entrar</a:t>
            </a:r>
            <a:endParaRPr lang="en-US"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dirty="0">
                <a:solidFill>
                  <a:schemeClr val="dk1"/>
                </a:solidFill>
                <a:latin typeface="Calibri"/>
                <a:ea typeface="Calibri"/>
                <a:cs typeface="Calibri"/>
                <a:sym typeface="Calibri"/>
              </a:rPr>
              <a:t>¿</a:t>
            </a:r>
            <a:r>
              <a:rPr lang="en-US" sz="2800" b="1" dirty="0" err="1">
                <a:solidFill>
                  <a:schemeClr val="dk1"/>
                </a:solidFill>
                <a:latin typeface="Calibri"/>
                <a:ea typeface="Calibri"/>
                <a:cs typeface="Calibri"/>
                <a:sym typeface="Calibri"/>
              </a:rPr>
              <a:t>Cómo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crear</a:t>
            </a:r>
            <a:r>
              <a:rPr lang="en-US" sz="2800" b="1" dirty="0">
                <a:solidFill>
                  <a:schemeClr val="dk1"/>
                </a:solidFill>
                <a:latin typeface="Calibri"/>
                <a:ea typeface="Calibri"/>
                <a:cs typeface="Calibri"/>
                <a:sym typeface="Calibri"/>
              </a:rPr>
              <a:t> un video </a:t>
            </a:r>
            <a:r>
              <a:rPr lang="en-US" sz="2800" b="1" dirty="0" err="1">
                <a:solidFill>
                  <a:schemeClr val="dk1"/>
                </a:solidFill>
                <a:latin typeface="Calibri"/>
                <a:ea typeface="Calibri"/>
                <a:cs typeface="Calibri"/>
                <a:sym typeface="Calibri"/>
              </a:rPr>
              <a:t>en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TikTok</a:t>
            </a:r>
            <a:r>
              <a:rPr lang="en-US" sz="2800" b="1"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dirty="0">
                <a:solidFill>
                  <a:schemeClr val="dk1"/>
                </a:solidFill>
                <a:latin typeface="Calibri"/>
                <a:ea typeface="Calibri"/>
                <a:cs typeface="Calibri"/>
                <a:sym typeface="Calibri"/>
              </a:rPr>
              <a:t>Para </a:t>
            </a:r>
            <a:r>
              <a:rPr lang="en-US" sz="2800" dirty="0" err="1">
                <a:solidFill>
                  <a:schemeClr val="dk1"/>
                </a:solidFill>
                <a:latin typeface="Calibri"/>
                <a:ea typeface="Calibri"/>
                <a:cs typeface="Calibri"/>
                <a:sym typeface="Calibri"/>
              </a:rPr>
              <a:t>crear</a:t>
            </a:r>
            <a:r>
              <a:rPr lang="en-US" sz="2800" dirty="0">
                <a:solidFill>
                  <a:schemeClr val="dk1"/>
                </a:solidFill>
                <a:latin typeface="Calibri"/>
                <a:ea typeface="Calibri"/>
                <a:cs typeface="Calibri"/>
                <a:sym typeface="Calibri"/>
              </a:rPr>
              <a:t> un nuevo video, </a:t>
            </a:r>
            <a:r>
              <a:rPr lang="en-US" sz="2800" dirty="0" err="1">
                <a:solidFill>
                  <a:schemeClr val="dk1"/>
                </a:solidFill>
                <a:latin typeface="Calibri"/>
                <a:ea typeface="Calibri"/>
                <a:cs typeface="Calibri"/>
                <a:sym typeface="Calibri"/>
              </a:rPr>
              <a:t>tienes</a:t>
            </a:r>
            <a:r>
              <a:rPr lang="en-US" sz="2800" dirty="0">
                <a:solidFill>
                  <a:schemeClr val="dk1"/>
                </a:solidFill>
                <a:latin typeface="Calibri"/>
                <a:ea typeface="Calibri"/>
                <a:cs typeface="Calibri"/>
                <a:sym typeface="Calibri"/>
              </a:rPr>
              <a:t> que </a:t>
            </a:r>
            <a:r>
              <a:rPr lang="en-US" sz="2800" dirty="0" err="1">
                <a:solidFill>
                  <a:schemeClr val="dk1"/>
                </a:solidFill>
                <a:latin typeface="Calibri"/>
                <a:ea typeface="Calibri"/>
                <a:cs typeface="Calibri"/>
                <a:sym typeface="Calibri"/>
              </a:rPr>
              <a:t>clicar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botón</a:t>
            </a:r>
            <a:r>
              <a:rPr lang="en-US" sz="2800" dirty="0">
                <a:solidFill>
                  <a:schemeClr val="dk1"/>
                </a:solidFill>
                <a:latin typeface="Calibri"/>
                <a:ea typeface="Calibri"/>
                <a:cs typeface="Calibri"/>
                <a:sym typeface="Calibri"/>
              </a:rPr>
              <a:t> “+” </a:t>
            </a:r>
            <a:r>
              <a:rPr lang="en-US" sz="2800" dirty="0" err="1">
                <a:solidFill>
                  <a:schemeClr val="dk1"/>
                </a:solidFill>
                <a:latin typeface="Calibri"/>
                <a:ea typeface="Calibri"/>
                <a:cs typeface="Calibri"/>
                <a:sym typeface="Calibri"/>
              </a:rPr>
              <a:t>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fondo</a:t>
            </a:r>
            <a:r>
              <a:rPr lang="en-US" sz="2800" dirty="0">
                <a:solidFill>
                  <a:schemeClr val="dk1"/>
                </a:solidFill>
                <a:latin typeface="Calibri"/>
                <a:ea typeface="Calibri"/>
                <a:cs typeface="Calibri"/>
                <a:sym typeface="Calibri"/>
              </a:rPr>
              <a:t> de la </a:t>
            </a:r>
            <a:r>
              <a:rPr lang="en-US" sz="2800" dirty="0" err="1">
                <a:solidFill>
                  <a:schemeClr val="dk1"/>
                </a:solidFill>
                <a:latin typeface="Calibri"/>
                <a:ea typeface="Calibri"/>
                <a:cs typeface="Calibri"/>
                <a:sym typeface="Calibri"/>
              </a:rPr>
              <a:t>pantalla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subir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contenido</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desde</a:t>
            </a:r>
            <a:r>
              <a:rPr lang="en-US" sz="2800" dirty="0">
                <a:solidFill>
                  <a:schemeClr val="dk1"/>
                </a:solidFill>
                <a:latin typeface="Calibri"/>
                <a:ea typeface="Calibri"/>
                <a:cs typeface="Calibri"/>
                <a:sym typeface="Calibri"/>
              </a:rPr>
              <a:t> la </a:t>
            </a:r>
            <a:r>
              <a:rPr lang="en-US" sz="2800" dirty="0" err="1">
                <a:solidFill>
                  <a:schemeClr val="dk1"/>
                </a:solidFill>
                <a:latin typeface="Calibri"/>
                <a:ea typeface="Calibri"/>
                <a:cs typeface="Calibri"/>
                <a:sym typeface="Calibri"/>
              </a:rPr>
              <a:t>librería</a:t>
            </a:r>
            <a:r>
              <a:rPr lang="en-US" sz="2800" dirty="0">
                <a:solidFill>
                  <a:schemeClr val="dk1"/>
                </a:solidFill>
                <a:latin typeface="Calibri"/>
                <a:ea typeface="Calibri"/>
                <a:cs typeface="Calibri"/>
                <a:sym typeface="Calibri"/>
              </a:rPr>
              <a:t> de </a:t>
            </a:r>
            <a:r>
              <a:rPr lang="en-US" sz="2800" dirty="0" err="1">
                <a:solidFill>
                  <a:schemeClr val="dk1"/>
                </a:solidFill>
                <a:latin typeface="Calibri"/>
                <a:ea typeface="Calibri"/>
                <a:cs typeface="Calibri"/>
                <a:sym typeface="Calibri"/>
              </a:rPr>
              <a:t>tu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dispositivo</a:t>
            </a:r>
            <a:r>
              <a:rPr lang="en-US" sz="2800" dirty="0">
                <a:solidFill>
                  <a:schemeClr val="dk1"/>
                </a:solidFill>
                <a:latin typeface="Calibri"/>
                <a:ea typeface="Calibri"/>
                <a:cs typeface="Calibri"/>
                <a:sym typeface="Calibri"/>
              </a:rPr>
              <a:t> o usar </a:t>
            </a:r>
            <a:r>
              <a:rPr lang="en-US" sz="2800" dirty="0" err="1">
                <a:solidFill>
                  <a:schemeClr val="dk1"/>
                </a:solidFill>
                <a:latin typeface="Calibri"/>
                <a:ea typeface="Calibri"/>
                <a:cs typeface="Calibri"/>
                <a:sym typeface="Calibri"/>
              </a:rPr>
              <a:t>tu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cámara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añadir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sonidos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efectos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filtros</a:t>
            </a:r>
            <a:r>
              <a:rPr lang="en-US" sz="2800" dirty="0">
                <a:solidFill>
                  <a:schemeClr val="dk1"/>
                </a:solidFill>
                <a:latin typeface="Calibri"/>
                <a:ea typeface="Calibri"/>
                <a:cs typeface="Calibri"/>
                <a:sym typeface="Calibri"/>
              </a:rPr>
              <a:t> u </a:t>
            </a:r>
            <a:r>
              <a:rPr lang="en-US" sz="2800" dirty="0" err="1">
                <a:solidFill>
                  <a:schemeClr val="dk1"/>
                </a:solidFill>
                <a:latin typeface="Calibri"/>
                <a:ea typeface="Calibri"/>
                <a:cs typeface="Calibri"/>
                <a:sym typeface="Calibri"/>
              </a:rPr>
              <a:t>otras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herramientas</a:t>
            </a:r>
            <a:r>
              <a:rPr lang="en-US" sz="2800" dirty="0">
                <a:solidFill>
                  <a:schemeClr val="dk1"/>
                </a:solidFill>
                <a:latin typeface="Calibri"/>
                <a:ea typeface="Calibri"/>
                <a:cs typeface="Calibri"/>
                <a:sym typeface="Calibri"/>
              </a:rPr>
              <a:t> de la camara, </a:t>
            </a:r>
            <a:r>
              <a:rPr lang="en-US" sz="2800" dirty="0" err="1">
                <a:solidFill>
                  <a:schemeClr val="dk1"/>
                </a:solidFill>
                <a:latin typeface="Calibri"/>
                <a:ea typeface="Calibri"/>
                <a:cs typeface="Calibri"/>
                <a:sym typeface="Calibri"/>
              </a:rPr>
              <a:t>empezar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entonces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tu</a:t>
            </a:r>
            <a:r>
              <a:rPr lang="en-US" sz="2800" dirty="0">
                <a:solidFill>
                  <a:schemeClr val="dk1"/>
                </a:solidFill>
                <a:latin typeface="Calibri"/>
                <a:ea typeface="Calibri"/>
                <a:cs typeface="Calibri"/>
                <a:sym typeface="Calibri"/>
              </a:rPr>
              <a:t> video </a:t>
            </a:r>
            <a:r>
              <a:rPr lang="en-US" sz="2800" dirty="0" err="1">
                <a:solidFill>
                  <a:schemeClr val="dk1"/>
                </a:solidFill>
                <a:latin typeface="Calibri"/>
                <a:ea typeface="Calibri"/>
                <a:cs typeface="Calibri"/>
                <a:sym typeface="Calibri"/>
              </a:rPr>
              <a:t>pulsando</a:t>
            </a:r>
            <a:r>
              <a:rPr lang="en-US" sz="2800" dirty="0">
                <a:solidFill>
                  <a:schemeClr val="dk1"/>
                </a:solidFill>
                <a:latin typeface="Calibri"/>
                <a:ea typeface="Calibri"/>
                <a:cs typeface="Calibri"/>
                <a:sym typeface="Calibri"/>
              </a:rPr>
              <a:t> un </a:t>
            </a:r>
            <a:r>
              <a:rPr lang="en-US" sz="2800" dirty="0" err="1">
                <a:solidFill>
                  <a:schemeClr val="dk1"/>
                </a:solidFill>
                <a:latin typeface="Calibri"/>
                <a:ea typeface="Calibri"/>
                <a:cs typeface="Calibri"/>
                <a:sym typeface="Calibri"/>
              </a:rPr>
              <a:t>botón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Así</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puedes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grabar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tu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contenido</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hacer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ediciones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adicionales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en</a:t>
            </a:r>
            <a:r>
              <a:rPr lang="en-US" sz="2800" dirty="0">
                <a:solidFill>
                  <a:schemeClr val="dk1"/>
                </a:solidFill>
                <a:latin typeface="Calibri"/>
                <a:ea typeface="Calibri"/>
                <a:cs typeface="Calibri"/>
                <a:sym typeface="Calibri"/>
              </a:rPr>
              <a:t> la </a:t>
            </a:r>
            <a:r>
              <a:rPr lang="en-US" sz="2800" dirty="0" err="1">
                <a:solidFill>
                  <a:schemeClr val="dk1"/>
                </a:solidFill>
                <a:latin typeface="Calibri"/>
                <a:ea typeface="Calibri"/>
                <a:cs typeface="Calibri"/>
                <a:sym typeface="Calibri"/>
              </a:rPr>
              <a:t>página</a:t>
            </a:r>
            <a:r>
              <a:rPr lang="en-US" sz="2800" dirty="0">
                <a:solidFill>
                  <a:schemeClr val="dk1"/>
                </a:solidFill>
                <a:latin typeface="Calibri"/>
                <a:ea typeface="Calibri"/>
                <a:cs typeface="Calibri"/>
                <a:sym typeface="Calibri"/>
              </a:rPr>
              <a:t> de </a:t>
            </a:r>
            <a:r>
              <a:rPr lang="en-US" sz="2800" dirty="0" err="1">
                <a:solidFill>
                  <a:schemeClr val="dk1"/>
                </a:solidFill>
                <a:latin typeface="Calibri"/>
                <a:ea typeface="Calibri"/>
                <a:cs typeface="Calibri"/>
                <a:sym typeface="Calibri"/>
              </a:rPr>
              <a:t>publicación</a:t>
            </a:r>
            <a:r>
              <a:rPr lang="en-US" sz="2800" dirty="0">
                <a:solidFill>
                  <a:schemeClr val="dk1"/>
                </a:solidFill>
                <a:latin typeface="Calibri"/>
                <a:ea typeface="Calibri"/>
                <a:cs typeface="Calibri"/>
                <a:sym typeface="Calibri"/>
              </a:rPr>
              <a:t> y </a:t>
            </a:r>
            <a:r>
              <a:rPr lang="en-US" sz="2800" dirty="0" err="1">
                <a:solidFill>
                  <a:schemeClr val="dk1"/>
                </a:solidFill>
                <a:latin typeface="Calibri"/>
                <a:ea typeface="Calibri"/>
                <a:cs typeface="Calibri"/>
                <a:sym typeface="Calibri"/>
              </a:rPr>
              <a:t>finalmente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publicar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tu</a:t>
            </a:r>
            <a:r>
              <a:rPr lang="en-US" sz="2800" dirty="0">
                <a:solidFill>
                  <a:schemeClr val="dk1"/>
                </a:solidFill>
                <a:latin typeface="Calibri"/>
                <a:ea typeface="Calibri"/>
                <a:cs typeface="Calibri"/>
                <a:sym typeface="Calibri"/>
              </a:rPr>
              <a:t> video. </a:t>
            </a:r>
            <a:endParaRPr sz="2800" b="0" i="0" u="none" strike="noStrike" cap="none" dirty="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Clr>
                <a:srgbClr val="000000"/>
              </a:buClr>
              <a:buSzPts val="7200"/>
              <a:buFont typeface="Arial"/>
              <a:buNone/>
            </a:pPr>
            <a:endParaRPr sz="7200" b="1" i="0" u="none" strike="noStrike" cap="none" dirty="0">
              <a:solidFill>
                <a:srgbClr val="343433"/>
              </a:solidFill>
              <a:latin typeface="Tahoma"/>
              <a:ea typeface="Tahoma"/>
              <a:cs typeface="Tahoma"/>
              <a:sym typeface="Tahoma"/>
            </a:endParaRPr>
          </a:p>
        </p:txBody>
      </p:sp>
      <p:pic>
        <p:nvPicPr>
          <p:cNvPr id="155" name="Google Shape;155;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158" name="Google Shape;158;p18" descr="Tiktok Logo Icône De - Images vectorielles gratuites sur Pixaba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5083" y="505908"/>
            <a:ext cx="1418654" cy="1655182"/>
          </a:xfrm>
          <a:prstGeom prst="rect">
            <a:avLst/>
          </a:prstGeom>
          <a:noFill/>
          <a:ln>
            <a:noFill/>
          </a:ln>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8888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1600"/>
            </a:pPr>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558505"/>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639746"/>
            <a:ext cx="1453337" cy="495465"/>
          </a:xfrm>
          <a:prstGeom prst="rect">
            <a:avLst/>
          </a:prstGeom>
          <a:noFill/>
        </p:spPr>
      </p:pic>
      <p:sp>
        <p:nvSpPr>
          <p:cNvPr id="10" name="CasellaDiTesto 22"/>
          <p:cNvSpPr txBox="1"/>
          <p:nvPr/>
        </p:nvSpPr>
        <p:spPr>
          <a:xfrm>
            <a:off x="10181331" y="948888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1649</Words>
  <Application>Microsoft Office PowerPoint</Application>
  <PresentationFormat>Personalizzato</PresentationFormat>
  <Paragraphs>119</Paragraphs>
  <Slides>13</Slides>
  <Notes>13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Verdana</vt:lpstr>
      <vt:lpstr>Calibri</vt:lpstr>
      <vt:lpstr>Arial</vt:lpstr>
      <vt:lpstr>Tahoma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Windows User</cp:lastModifiedBy>
  <cp:revision>13</cp:revision>
  <dcterms:created xsi:type="dcterms:W3CDTF">2021-03-23T16:52:22Z</dcterms:created>
  <dcterms:modified xsi:type="dcterms:W3CDTF">2022-08-09T08:02:28Z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2021-03-23T00:00:00Z</vt:filetime>
  </property>
  <property fmtid="{D5CDD505-2E9C-101B-9397-08002B2CF9AE}" pid="3" name="Creator">
    <vt:lpwstr>Canva</vt:lpwstr>
  </property>
  <property fmtid="{D5CDD505-2E9C-101B-9397-08002B2CF9AE}" pid="4" name="LastSaved">
    <vt:filetime>2021-03-23T00:00:00Z</vt:filetime>
  </property>
</Properties>
</file>