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0" r:id="rId3"/>
    <p:sldId id="263" r:id="rId4"/>
    <p:sldId id="266" r:id="rId5"/>
    <p:sldId id="267" r:id="rId6"/>
    <p:sldId id="268" r:id="rId7"/>
    <p:sldId id="269" r:id="rId8"/>
    <p:sldId id="270" r:id="rId9"/>
    <p:sldId id="271" r:id="rId10"/>
    <p:sldId id="273" r:id="rId11"/>
    <p:sldId id="272" r:id="rId12"/>
    <p:sldId id="274" r:id="rId13"/>
    <p:sldId id="275" r:id="rId14"/>
    <p:sldId id="282" r:id="rId15"/>
    <p:sldId id="276" r:id="rId16"/>
    <p:sldId id="277" r:id="rId17"/>
    <p:sldId id="278" r:id="rId18"/>
    <p:sldId id="279" r:id="rId19"/>
    <p:sldId id="280" r:id="rId20"/>
    <p:sldId id="281" r:id="rId21"/>
    <p:sldId id="265" r:id="rId22"/>
    <p:sldId id="262" r:id="rId23"/>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732" y="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9378183"/>
            <a:ext cx="18288000" cy="904875"/>
          </a:xfrm>
          <a:custGeom>
            <a:avLst/>
            <a:gdLst/>
            <a:ahLst/>
            <a:cxnLst/>
            <a:rect l="l" t="t" r="r" b="b"/>
            <a:pathLst>
              <a:path w="18288000" h="904875">
                <a:moveTo>
                  <a:pt x="18287998" y="904874"/>
                </a:moveTo>
                <a:lnTo>
                  <a:pt x="0" y="904874"/>
                </a:lnTo>
                <a:lnTo>
                  <a:pt x="0" y="0"/>
                </a:lnTo>
                <a:lnTo>
                  <a:pt x="18287998" y="0"/>
                </a:lnTo>
                <a:lnTo>
                  <a:pt x="18287998" y="904874"/>
                </a:lnTo>
                <a:close/>
              </a:path>
            </a:pathLst>
          </a:custGeom>
          <a:solidFill>
            <a:srgbClr val="FDCF60"/>
          </a:solidFill>
        </p:spPr>
        <p:txBody>
          <a:bodyPr wrap="square" lIns="0" tIns="0" rIns="0" bIns="0" rtlCol="0"/>
          <a:lstStyle/>
          <a:p>
            <a:endParaRPr/>
          </a:p>
        </p:txBody>
      </p:sp>
      <p:sp>
        <p:nvSpPr>
          <p:cNvPr id="17" name="bg object 17"/>
          <p:cNvSpPr/>
          <p:nvPr/>
        </p:nvSpPr>
        <p:spPr>
          <a:xfrm>
            <a:off x="1028700" y="2318456"/>
            <a:ext cx="781050" cy="104775"/>
          </a:xfrm>
          <a:custGeom>
            <a:avLst/>
            <a:gdLst/>
            <a:ahLst/>
            <a:cxnLst/>
            <a:rect l="l" t="t" r="r" b="b"/>
            <a:pathLst>
              <a:path w="781050" h="104775">
                <a:moveTo>
                  <a:pt x="781049" y="104774"/>
                </a:moveTo>
                <a:lnTo>
                  <a:pt x="0" y="104774"/>
                </a:lnTo>
                <a:lnTo>
                  <a:pt x="0" y="0"/>
                </a:lnTo>
                <a:lnTo>
                  <a:pt x="781049" y="0"/>
                </a:lnTo>
                <a:lnTo>
                  <a:pt x="781049" y="104774"/>
                </a:lnTo>
                <a:close/>
              </a:path>
            </a:pathLst>
          </a:custGeom>
          <a:solidFill>
            <a:srgbClr val="343433"/>
          </a:solidFill>
        </p:spPr>
        <p:txBody>
          <a:bodyPr wrap="square" lIns="0" tIns="0" rIns="0" bIns="0" rtlCol="0"/>
          <a:lstStyle/>
          <a:p>
            <a:endParaRPr/>
          </a:p>
        </p:txBody>
      </p:sp>
      <p:sp>
        <p:nvSpPr>
          <p:cNvPr id="2" name="Holder 2"/>
          <p:cNvSpPr>
            <a:spLocks noGrp="1"/>
          </p:cNvSpPr>
          <p:nvPr>
            <p:ph type="ctrTitle"/>
          </p:nvPr>
        </p:nvSpPr>
        <p:spPr>
          <a:xfrm>
            <a:off x="1016000" y="972668"/>
            <a:ext cx="16256000" cy="112268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200" b="1" i="0">
                <a:solidFill>
                  <a:srgbClr val="343433"/>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200" b="1" i="0">
                <a:solidFill>
                  <a:srgbClr val="343433"/>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8463323" y="0"/>
            <a:ext cx="9820275" cy="10287000"/>
          </a:xfrm>
          <a:custGeom>
            <a:avLst/>
            <a:gdLst/>
            <a:ahLst/>
            <a:cxnLst/>
            <a:rect l="l" t="t" r="r" b="b"/>
            <a:pathLst>
              <a:path w="9820275" h="10287000">
                <a:moveTo>
                  <a:pt x="9820274" y="10286999"/>
                </a:moveTo>
                <a:lnTo>
                  <a:pt x="0" y="10286999"/>
                </a:lnTo>
                <a:lnTo>
                  <a:pt x="0" y="0"/>
                </a:lnTo>
                <a:lnTo>
                  <a:pt x="9820274" y="0"/>
                </a:lnTo>
                <a:lnTo>
                  <a:pt x="9820274" y="10286999"/>
                </a:lnTo>
                <a:close/>
              </a:path>
            </a:pathLst>
          </a:custGeom>
          <a:solidFill>
            <a:srgbClr val="FDCF60"/>
          </a:solidFill>
        </p:spPr>
        <p:txBody>
          <a:bodyPr wrap="square" lIns="0" tIns="0" rIns="0" bIns="0" rtlCol="0"/>
          <a:lstStyle/>
          <a:p>
            <a:endParaRPr/>
          </a:p>
        </p:txBody>
      </p:sp>
      <p:pic>
        <p:nvPicPr>
          <p:cNvPr id="17" name="bg object 17"/>
          <p:cNvPicPr/>
          <p:nvPr/>
        </p:nvPicPr>
        <p:blipFill>
          <a:blip r:embed="rId2" cstate="print"/>
          <a:stretch>
            <a:fillRect/>
          </a:stretch>
        </p:blipFill>
        <p:spPr>
          <a:xfrm>
            <a:off x="1028700" y="1028700"/>
            <a:ext cx="6067424" cy="3533774"/>
          </a:xfrm>
          <a:prstGeom prst="rect">
            <a:avLst/>
          </a:prstGeom>
        </p:spPr>
      </p:pic>
      <p:sp>
        <p:nvSpPr>
          <p:cNvPr id="2" name="Holder 2"/>
          <p:cNvSpPr>
            <a:spLocks noGrp="1"/>
          </p:cNvSpPr>
          <p:nvPr>
            <p:ph type="title"/>
          </p:nvPr>
        </p:nvSpPr>
        <p:spPr/>
        <p:txBody>
          <a:bodyPr lIns="0" tIns="0" rIns="0" bIns="0"/>
          <a:lstStyle>
            <a:lvl1pPr>
              <a:defRPr sz="7200" b="1" i="0">
                <a:solidFill>
                  <a:srgbClr val="343433"/>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1688150" y="0"/>
            <a:ext cx="6600825" cy="10287000"/>
          </a:xfrm>
          <a:custGeom>
            <a:avLst/>
            <a:gdLst/>
            <a:ahLst/>
            <a:cxnLst/>
            <a:rect l="l" t="t" r="r" b="b"/>
            <a:pathLst>
              <a:path w="6600825" h="10287000">
                <a:moveTo>
                  <a:pt x="6600824" y="10286999"/>
                </a:moveTo>
                <a:lnTo>
                  <a:pt x="0" y="10286999"/>
                </a:lnTo>
                <a:lnTo>
                  <a:pt x="0" y="0"/>
                </a:lnTo>
                <a:lnTo>
                  <a:pt x="6600824" y="0"/>
                </a:lnTo>
                <a:lnTo>
                  <a:pt x="6600824" y="10286999"/>
                </a:lnTo>
                <a:close/>
              </a:path>
            </a:pathLst>
          </a:custGeom>
          <a:solidFill>
            <a:srgbClr val="FDCF60"/>
          </a:solidFill>
        </p:spPr>
        <p:txBody>
          <a:bodyPr wrap="square" lIns="0" tIns="0" rIns="0" bIns="0" rtlCol="0"/>
          <a:lstStyle/>
          <a:p>
            <a:endParaRPr/>
          </a:p>
        </p:txBody>
      </p:sp>
      <p:sp>
        <p:nvSpPr>
          <p:cNvPr id="17" name="bg object 17"/>
          <p:cNvSpPr/>
          <p:nvPr/>
        </p:nvSpPr>
        <p:spPr>
          <a:xfrm>
            <a:off x="1028700" y="6802415"/>
            <a:ext cx="781050" cy="104775"/>
          </a:xfrm>
          <a:custGeom>
            <a:avLst/>
            <a:gdLst/>
            <a:ahLst/>
            <a:cxnLst/>
            <a:rect l="l" t="t" r="r" b="b"/>
            <a:pathLst>
              <a:path w="781050" h="104775">
                <a:moveTo>
                  <a:pt x="781049" y="104774"/>
                </a:moveTo>
                <a:lnTo>
                  <a:pt x="0" y="104774"/>
                </a:lnTo>
                <a:lnTo>
                  <a:pt x="0" y="0"/>
                </a:lnTo>
                <a:lnTo>
                  <a:pt x="781049" y="0"/>
                </a:lnTo>
                <a:lnTo>
                  <a:pt x="781049" y="104774"/>
                </a:lnTo>
                <a:close/>
              </a:path>
            </a:pathLst>
          </a:custGeom>
          <a:solidFill>
            <a:srgbClr val="343433"/>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255687" y="1641740"/>
            <a:ext cx="13776625" cy="1122680"/>
          </a:xfrm>
          <a:prstGeom prst="rect">
            <a:avLst/>
          </a:prstGeom>
        </p:spPr>
        <p:txBody>
          <a:bodyPr wrap="square" lIns="0" tIns="0" rIns="0" bIns="0">
            <a:spAutoFit/>
          </a:bodyPr>
          <a:lstStyle>
            <a:lvl1pPr>
              <a:defRPr sz="7200" b="1" i="0">
                <a:solidFill>
                  <a:srgbClr val="343433"/>
                </a:solidFill>
                <a:latin typeface="Tahoma"/>
                <a:cs typeface="Tahoma"/>
              </a:defRPr>
            </a:lvl1pPr>
          </a:lstStyle>
          <a:p>
            <a:endParaRPr/>
          </a:p>
        </p:txBody>
      </p:sp>
      <p:sp>
        <p:nvSpPr>
          <p:cNvPr id="3" name="Holder 3"/>
          <p:cNvSpPr>
            <a:spLocks noGrp="1"/>
          </p:cNvSpPr>
          <p:nvPr>
            <p:ph type="body" idx="1"/>
          </p:nvPr>
        </p:nvSpPr>
        <p:spPr>
          <a:xfrm>
            <a:off x="2135080" y="2203962"/>
            <a:ext cx="14017839" cy="250634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8/9/2022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v.apple.com/" TargetMode="Externa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audible.com/howtolisten?ipRedirectOverride=true&amp;overrideBaseCountry=true&amp;pf_rd_p=b106f8e2-f750-4456-b1cf-44991d20fe8b&amp;pf_rd_r=QZZ5GQQXQHZRYTDB7AS3" TargetMode="Externa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oundcloud.com/" TargetMode="Externa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potify.com/us/" TargetMode="Externa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itunes.com/" TargetMode="Externa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hyperlink" Target="https://venmo.com/" TargetMode="External"/><Relationship Id="rId3" Type="http://schemas.openxmlformats.org/officeDocument/2006/relationships/hyperlink" Target="https://pay.google.com/" TargetMode="External"/><Relationship Id="rId7" Type="http://schemas.openxmlformats.org/officeDocument/2006/relationships/hyperlink" Target="https://support.apple.com/en-us/HT201239" TargetMode="External"/><Relationship Id="rId12" Type="http://schemas.openxmlformats.org/officeDocument/2006/relationships/image" Target="../media/image18.png"/><Relationship Id="rId2" Type="http://schemas.openxmlformats.org/officeDocument/2006/relationships/image" Target="../media/image1.png"/><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15.png"/><Relationship Id="rId11" Type="http://schemas.openxmlformats.org/officeDocument/2006/relationships/hyperlink" Target="https://cash.app/" TargetMode="External"/><Relationship Id="rId5" Type="http://schemas.openxmlformats.org/officeDocument/2006/relationships/hyperlink" Target="https://www.paypal.com/" TargetMode="External"/><Relationship Id="rId15" Type="http://schemas.openxmlformats.org/officeDocument/2006/relationships/image" Target="../media/image2.jpeg"/><Relationship Id="rId10" Type="http://schemas.openxmlformats.org/officeDocument/2006/relationships/image" Target="../media/image17.png"/><Relationship Id="rId4" Type="http://schemas.openxmlformats.org/officeDocument/2006/relationships/image" Target="../media/image14.png"/><Relationship Id="rId9" Type="http://schemas.openxmlformats.org/officeDocument/2006/relationships/hyperlink" Target="https://www.samsung.com/us/samsung-pay/" TargetMode="External"/><Relationship Id="rId14" Type="http://schemas.openxmlformats.org/officeDocument/2006/relationships/image" Target="../media/image19.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ublications.jrc.ec.europa.eu/repository/handle/JRC106281" TargetMode="Externa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gl=it&amp;hl=it" TargetMode="Externa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primevideo.com/" TargetMode="Externa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netflix.com/" TargetMode="Externa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disneyplus.com/" TargetMode="Externa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88166" y="7171360"/>
            <a:ext cx="8929370" cy="360680"/>
          </a:xfrm>
          <a:prstGeom prst="rect">
            <a:avLst/>
          </a:prstGeom>
        </p:spPr>
        <p:txBody>
          <a:bodyPr vert="horz" wrap="square" lIns="0" tIns="12700" rIns="0" bIns="0" rtlCol="0">
            <a:spAutoFit/>
          </a:bodyPr>
          <a:lstStyle/>
          <a:p>
            <a:pPr marL="12700">
              <a:lnSpc>
                <a:spcPct val="100000"/>
              </a:lnSpc>
              <a:spcBef>
                <a:spcPts val="100"/>
              </a:spcBef>
              <a:tabLst>
                <a:tab pos="1898650" algn="l"/>
                <a:tab pos="3552190" algn="l"/>
                <a:tab pos="5646420" algn="l"/>
                <a:tab pos="6562090" algn="l"/>
              </a:tabLst>
            </a:pPr>
            <a:r>
              <a:rPr sz="2200" spc="-140" dirty="0">
                <a:solidFill>
                  <a:srgbClr val="16204A"/>
                </a:solidFill>
                <a:latin typeface="Verdana"/>
                <a:cs typeface="Verdana"/>
              </a:rPr>
              <a:t>S</a:t>
            </a:r>
            <a:r>
              <a:rPr sz="2200" spc="-185" dirty="0">
                <a:solidFill>
                  <a:srgbClr val="16204A"/>
                </a:solidFill>
                <a:latin typeface="Verdana"/>
                <a:cs typeface="Verdana"/>
              </a:rPr>
              <a:t> </a:t>
            </a:r>
            <a:r>
              <a:rPr sz="2200" spc="80" dirty="0">
                <a:solidFill>
                  <a:srgbClr val="16204A"/>
                </a:solidFill>
                <a:latin typeface="Verdana"/>
                <a:cs typeface="Verdana"/>
              </a:rPr>
              <a:t>E</a:t>
            </a:r>
            <a:r>
              <a:rPr sz="2200" spc="-185" dirty="0">
                <a:solidFill>
                  <a:srgbClr val="16204A"/>
                </a:solidFill>
                <a:latin typeface="Verdana"/>
                <a:cs typeface="Verdana"/>
              </a:rPr>
              <a:t> </a:t>
            </a:r>
            <a:r>
              <a:rPr sz="2200" spc="140" dirty="0">
                <a:solidFill>
                  <a:srgbClr val="16204A"/>
                </a:solidFill>
                <a:latin typeface="Verdana"/>
                <a:cs typeface="Verdana"/>
              </a:rPr>
              <a:t>N</a:t>
            </a:r>
            <a:r>
              <a:rPr sz="2200" spc="-185" dirty="0">
                <a:solidFill>
                  <a:srgbClr val="16204A"/>
                </a:solidFill>
                <a:latin typeface="Verdana"/>
                <a:cs typeface="Verdana"/>
              </a:rPr>
              <a:t> </a:t>
            </a:r>
            <a:r>
              <a:rPr sz="2200" spc="-245" dirty="0">
                <a:solidFill>
                  <a:srgbClr val="16204A"/>
                </a:solidFill>
                <a:latin typeface="Verdana"/>
                <a:cs typeface="Verdana"/>
              </a:rPr>
              <a:t>I</a:t>
            </a:r>
            <a:r>
              <a:rPr sz="2200" spc="-185" dirty="0">
                <a:solidFill>
                  <a:srgbClr val="16204A"/>
                </a:solidFill>
                <a:latin typeface="Verdana"/>
                <a:cs typeface="Verdana"/>
              </a:rPr>
              <a:t> </a:t>
            </a:r>
            <a:r>
              <a:rPr sz="2200" spc="114" dirty="0">
                <a:solidFill>
                  <a:srgbClr val="16204A"/>
                </a:solidFill>
                <a:latin typeface="Verdana"/>
                <a:cs typeface="Verdana"/>
              </a:rPr>
              <a:t>O</a:t>
            </a:r>
            <a:r>
              <a:rPr sz="2200" spc="-185" dirty="0">
                <a:solidFill>
                  <a:srgbClr val="16204A"/>
                </a:solidFill>
                <a:latin typeface="Verdana"/>
                <a:cs typeface="Verdana"/>
              </a:rPr>
              <a:t> </a:t>
            </a:r>
            <a:r>
              <a:rPr sz="2200" spc="65" dirty="0">
                <a:solidFill>
                  <a:srgbClr val="16204A"/>
                </a:solidFill>
                <a:latin typeface="Verdana"/>
                <a:cs typeface="Verdana"/>
              </a:rPr>
              <a:t>R</a:t>
            </a:r>
            <a:r>
              <a:rPr sz="2200" spc="-185" dirty="0">
                <a:solidFill>
                  <a:srgbClr val="16204A"/>
                </a:solidFill>
                <a:latin typeface="Verdana"/>
                <a:cs typeface="Verdana"/>
              </a:rPr>
              <a:t> </a:t>
            </a:r>
            <a:r>
              <a:rPr sz="2200" spc="-140" dirty="0">
                <a:solidFill>
                  <a:srgbClr val="16204A"/>
                </a:solidFill>
                <a:latin typeface="Verdana"/>
                <a:cs typeface="Verdana"/>
              </a:rPr>
              <a:t>S</a:t>
            </a:r>
            <a:r>
              <a:rPr sz="2200" dirty="0">
                <a:solidFill>
                  <a:srgbClr val="16204A"/>
                </a:solidFill>
                <a:latin typeface="Verdana"/>
                <a:cs typeface="Verdana"/>
              </a:rPr>
              <a:t>	</a:t>
            </a:r>
            <a:r>
              <a:rPr sz="2200" spc="114" dirty="0">
                <a:solidFill>
                  <a:srgbClr val="16204A"/>
                </a:solidFill>
                <a:latin typeface="Verdana"/>
                <a:cs typeface="Verdana"/>
              </a:rPr>
              <a:t>O</a:t>
            </a:r>
            <a:r>
              <a:rPr sz="2200" spc="-185" dirty="0">
                <a:solidFill>
                  <a:srgbClr val="16204A"/>
                </a:solidFill>
                <a:latin typeface="Verdana"/>
                <a:cs typeface="Verdana"/>
              </a:rPr>
              <a:t> </a:t>
            </a:r>
            <a:r>
              <a:rPr sz="2200" spc="140" dirty="0">
                <a:solidFill>
                  <a:srgbClr val="16204A"/>
                </a:solidFill>
                <a:latin typeface="Verdana"/>
                <a:cs typeface="Verdana"/>
              </a:rPr>
              <a:t>N</a:t>
            </a:r>
            <a:r>
              <a:rPr sz="2200" spc="-185" dirty="0">
                <a:solidFill>
                  <a:srgbClr val="16204A"/>
                </a:solidFill>
                <a:latin typeface="Verdana"/>
                <a:cs typeface="Verdana"/>
              </a:rPr>
              <a:t> </a:t>
            </a:r>
            <a:r>
              <a:rPr sz="2200" spc="80" dirty="0">
                <a:solidFill>
                  <a:srgbClr val="16204A"/>
                </a:solidFill>
                <a:latin typeface="Verdana"/>
                <a:cs typeface="Verdana"/>
              </a:rPr>
              <a:t>L</a:t>
            </a:r>
            <a:r>
              <a:rPr sz="2200" spc="-185" dirty="0">
                <a:solidFill>
                  <a:srgbClr val="16204A"/>
                </a:solidFill>
                <a:latin typeface="Verdana"/>
                <a:cs typeface="Verdana"/>
              </a:rPr>
              <a:t> </a:t>
            </a:r>
            <a:r>
              <a:rPr sz="2200" spc="-245" dirty="0">
                <a:solidFill>
                  <a:srgbClr val="16204A"/>
                </a:solidFill>
                <a:latin typeface="Verdana"/>
                <a:cs typeface="Verdana"/>
              </a:rPr>
              <a:t>I</a:t>
            </a:r>
            <a:r>
              <a:rPr sz="2200" spc="-185" dirty="0">
                <a:solidFill>
                  <a:srgbClr val="16204A"/>
                </a:solidFill>
                <a:latin typeface="Verdana"/>
                <a:cs typeface="Verdana"/>
              </a:rPr>
              <a:t> </a:t>
            </a:r>
            <a:r>
              <a:rPr sz="2200" spc="140" dirty="0">
                <a:solidFill>
                  <a:srgbClr val="16204A"/>
                </a:solidFill>
                <a:latin typeface="Verdana"/>
                <a:cs typeface="Verdana"/>
              </a:rPr>
              <a:t>N</a:t>
            </a:r>
            <a:r>
              <a:rPr sz="2200" spc="-185" dirty="0">
                <a:solidFill>
                  <a:srgbClr val="16204A"/>
                </a:solidFill>
                <a:latin typeface="Verdana"/>
                <a:cs typeface="Verdana"/>
              </a:rPr>
              <a:t> </a:t>
            </a:r>
            <a:r>
              <a:rPr sz="2200" spc="80" dirty="0">
                <a:solidFill>
                  <a:srgbClr val="16204A"/>
                </a:solidFill>
                <a:latin typeface="Verdana"/>
                <a:cs typeface="Verdana"/>
              </a:rPr>
              <a:t>E</a:t>
            </a:r>
            <a:r>
              <a:rPr sz="2200" dirty="0">
                <a:solidFill>
                  <a:srgbClr val="16204A"/>
                </a:solidFill>
                <a:latin typeface="Verdana"/>
                <a:cs typeface="Verdana"/>
              </a:rPr>
              <a:t>	</a:t>
            </a:r>
            <a:r>
              <a:rPr sz="2200" spc="-140" dirty="0">
                <a:solidFill>
                  <a:srgbClr val="16204A"/>
                </a:solidFill>
                <a:latin typeface="Verdana"/>
                <a:cs typeface="Verdana"/>
              </a:rPr>
              <a:t>S</a:t>
            </a:r>
            <a:r>
              <a:rPr sz="2200" spc="-185" dirty="0">
                <a:solidFill>
                  <a:srgbClr val="16204A"/>
                </a:solidFill>
                <a:latin typeface="Verdana"/>
                <a:cs typeface="Verdana"/>
              </a:rPr>
              <a:t> </a:t>
            </a:r>
            <a:r>
              <a:rPr sz="2200" spc="80" dirty="0">
                <a:solidFill>
                  <a:srgbClr val="16204A"/>
                </a:solidFill>
                <a:latin typeface="Verdana"/>
                <a:cs typeface="Verdana"/>
              </a:rPr>
              <a:t>E</a:t>
            </a:r>
            <a:r>
              <a:rPr sz="2200" spc="-185" dirty="0">
                <a:solidFill>
                  <a:srgbClr val="16204A"/>
                </a:solidFill>
                <a:latin typeface="Verdana"/>
                <a:cs typeface="Verdana"/>
              </a:rPr>
              <a:t> </a:t>
            </a:r>
            <a:r>
              <a:rPr sz="2200" spc="50" dirty="0">
                <a:solidFill>
                  <a:srgbClr val="16204A"/>
                </a:solidFill>
                <a:latin typeface="Verdana"/>
                <a:cs typeface="Verdana"/>
              </a:rPr>
              <a:t>C</a:t>
            </a:r>
            <a:r>
              <a:rPr sz="2200" spc="-185" dirty="0">
                <a:solidFill>
                  <a:srgbClr val="16204A"/>
                </a:solidFill>
                <a:latin typeface="Verdana"/>
                <a:cs typeface="Verdana"/>
              </a:rPr>
              <a:t> </a:t>
            </a:r>
            <a:r>
              <a:rPr sz="2200" spc="125" dirty="0">
                <a:solidFill>
                  <a:srgbClr val="16204A"/>
                </a:solidFill>
                <a:latin typeface="Verdana"/>
                <a:cs typeface="Verdana"/>
              </a:rPr>
              <a:t>U</a:t>
            </a:r>
            <a:r>
              <a:rPr sz="2200" spc="-185" dirty="0">
                <a:solidFill>
                  <a:srgbClr val="16204A"/>
                </a:solidFill>
                <a:latin typeface="Verdana"/>
                <a:cs typeface="Verdana"/>
              </a:rPr>
              <a:t> </a:t>
            </a:r>
            <a:r>
              <a:rPr sz="2200" spc="65" dirty="0">
                <a:solidFill>
                  <a:srgbClr val="16204A"/>
                </a:solidFill>
                <a:latin typeface="Verdana"/>
                <a:cs typeface="Verdana"/>
              </a:rPr>
              <a:t>R</a:t>
            </a:r>
            <a:r>
              <a:rPr sz="2200" spc="-185" dirty="0">
                <a:solidFill>
                  <a:srgbClr val="16204A"/>
                </a:solidFill>
                <a:latin typeface="Verdana"/>
                <a:cs typeface="Verdana"/>
              </a:rPr>
              <a:t> </a:t>
            </a:r>
            <a:r>
              <a:rPr sz="2200" spc="-245" dirty="0">
                <a:solidFill>
                  <a:srgbClr val="16204A"/>
                </a:solidFill>
                <a:latin typeface="Verdana"/>
                <a:cs typeface="Verdana"/>
              </a:rPr>
              <a:t>I</a:t>
            </a:r>
            <a:r>
              <a:rPr sz="2200" spc="-185" dirty="0">
                <a:solidFill>
                  <a:srgbClr val="16204A"/>
                </a:solidFill>
                <a:latin typeface="Verdana"/>
                <a:cs typeface="Verdana"/>
              </a:rPr>
              <a:t> </a:t>
            </a:r>
            <a:r>
              <a:rPr sz="2200" spc="-65" dirty="0">
                <a:solidFill>
                  <a:srgbClr val="16204A"/>
                </a:solidFill>
                <a:latin typeface="Verdana"/>
                <a:cs typeface="Verdana"/>
              </a:rPr>
              <a:t>T</a:t>
            </a:r>
            <a:r>
              <a:rPr sz="2200" spc="-185" dirty="0">
                <a:solidFill>
                  <a:srgbClr val="16204A"/>
                </a:solidFill>
                <a:latin typeface="Verdana"/>
                <a:cs typeface="Verdana"/>
              </a:rPr>
              <a:t> </a:t>
            </a:r>
            <a:r>
              <a:rPr sz="2200" spc="65" dirty="0">
                <a:solidFill>
                  <a:srgbClr val="16204A"/>
                </a:solidFill>
                <a:latin typeface="Verdana"/>
                <a:cs typeface="Verdana"/>
              </a:rPr>
              <a:t>Y</a:t>
            </a:r>
            <a:r>
              <a:rPr sz="2200" dirty="0">
                <a:solidFill>
                  <a:srgbClr val="16204A"/>
                </a:solidFill>
                <a:latin typeface="Verdana"/>
                <a:cs typeface="Verdana"/>
              </a:rPr>
              <a:t>	</a:t>
            </a:r>
            <a:r>
              <a:rPr sz="2200" spc="130" dirty="0">
                <a:solidFill>
                  <a:srgbClr val="16204A"/>
                </a:solidFill>
                <a:latin typeface="Verdana"/>
                <a:cs typeface="Verdana"/>
              </a:rPr>
              <a:t>F</a:t>
            </a:r>
            <a:r>
              <a:rPr sz="2200" spc="-185" dirty="0">
                <a:solidFill>
                  <a:srgbClr val="16204A"/>
                </a:solidFill>
                <a:latin typeface="Verdana"/>
                <a:cs typeface="Verdana"/>
              </a:rPr>
              <a:t> </a:t>
            </a:r>
            <a:r>
              <a:rPr sz="2200" spc="114" dirty="0">
                <a:solidFill>
                  <a:srgbClr val="16204A"/>
                </a:solidFill>
                <a:latin typeface="Verdana"/>
                <a:cs typeface="Verdana"/>
              </a:rPr>
              <a:t>O</a:t>
            </a:r>
            <a:r>
              <a:rPr sz="2200" spc="-185" dirty="0">
                <a:solidFill>
                  <a:srgbClr val="16204A"/>
                </a:solidFill>
                <a:latin typeface="Verdana"/>
                <a:cs typeface="Verdana"/>
              </a:rPr>
              <a:t> </a:t>
            </a:r>
            <a:r>
              <a:rPr sz="2200" spc="65" dirty="0">
                <a:solidFill>
                  <a:srgbClr val="16204A"/>
                </a:solidFill>
                <a:latin typeface="Verdana"/>
                <a:cs typeface="Verdana"/>
              </a:rPr>
              <a:t>R</a:t>
            </a:r>
            <a:r>
              <a:rPr sz="2200" dirty="0">
                <a:solidFill>
                  <a:srgbClr val="16204A"/>
                </a:solidFill>
                <a:latin typeface="Verdana"/>
                <a:cs typeface="Verdana"/>
              </a:rPr>
              <a:t>	</a:t>
            </a:r>
            <a:r>
              <a:rPr sz="2200" spc="50" dirty="0">
                <a:solidFill>
                  <a:srgbClr val="16204A"/>
                </a:solidFill>
                <a:latin typeface="Verdana"/>
                <a:cs typeface="Verdana"/>
              </a:rPr>
              <a:t>C</a:t>
            </a:r>
            <a:r>
              <a:rPr sz="2200" spc="-185" dirty="0">
                <a:solidFill>
                  <a:srgbClr val="16204A"/>
                </a:solidFill>
                <a:latin typeface="Verdana"/>
                <a:cs typeface="Verdana"/>
              </a:rPr>
              <a:t> </a:t>
            </a:r>
            <a:r>
              <a:rPr sz="2200" spc="65" dirty="0">
                <a:solidFill>
                  <a:srgbClr val="16204A"/>
                </a:solidFill>
                <a:latin typeface="Verdana"/>
                <a:cs typeface="Verdana"/>
              </a:rPr>
              <a:t>R</a:t>
            </a:r>
            <a:r>
              <a:rPr sz="2200" spc="-185" dirty="0">
                <a:solidFill>
                  <a:srgbClr val="16204A"/>
                </a:solidFill>
                <a:latin typeface="Verdana"/>
                <a:cs typeface="Verdana"/>
              </a:rPr>
              <a:t> </a:t>
            </a:r>
            <a:r>
              <a:rPr sz="2200" spc="80" dirty="0">
                <a:solidFill>
                  <a:srgbClr val="16204A"/>
                </a:solidFill>
                <a:latin typeface="Verdana"/>
                <a:cs typeface="Verdana"/>
              </a:rPr>
              <a:t>E</a:t>
            </a:r>
            <a:r>
              <a:rPr sz="2200" spc="-185" dirty="0">
                <a:solidFill>
                  <a:srgbClr val="16204A"/>
                </a:solidFill>
                <a:latin typeface="Verdana"/>
                <a:cs typeface="Verdana"/>
              </a:rPr>
              <a:t> </a:t>
            </a:r>
            <a:r>
              <a:rPr sz="2200" spc="105" dirty="0">
                <a:solidFill>
                  <a:srgbClr val="16204A"/>
                </a:solidFill>
                <a:latin typeface="Verdana"/>
                <a:cs typeface="Verdana"/>
              </a:rPr>
              <a:t>A</a:t>
            </a:r>
            <a:r>
              <a:rPr sz="2200" spc="-185" dirty="0">
                <a:solidFill>
                  <a:srgbClr val="16204A"/>
                </a:solidFill>
                <a:latin typeface="Verdana"/>
                <a:cs typeface="Verdana"/>
              </a:rPr>
              <a:t> </a:t>
            </a:r>
            <a:r>
              <a:rPr sz="2200" spc="-65" dirty="0">
                <a:solidFill>
                  <a:srgbClr val="16204A"/>
                </a:solidFill>
                <a:latin typeface="Verdana"/>
                <a:cs typeface="Verdana"/>
              </a:rPr>
              <a:t>T</a:t>
            </a:r>
            <a:r>
              <a:rPr sz="2200" spc="-185" dirty="0">
                <a:solidFill>
                  <a:srgbClr val="16204A"/>
                </a:solidFill>
                <a:latin typeface="Verdana"/>
                <a:cs typeface="Verdana"/>
              </a:rPr>
              <a:t> </a:t>
            </a:r>
            <a:r>
              <a:rPr sz="2200" spc="-245" dirty="0">
                <a:solidFill>
                  <a:srgbClr val="16204A"/>
                </a:solidFill>
                <a:latin typeface="Verdana"/>
                <a:cs typeface="Verdana"/>
              </a:rPr>
              <a:t>I</a:t>
            </a:r>
            <a:r>
              <a:rPr sz="2200" spc="-185" dirty="0">
                <a:solidFill>
                  <a:srgbClr val="16204A"/>
                </a:solidFill>
                <a:latin typeface="Verdana"/>
                <a:cs typeface="Verdana"/>
              </a:rPr>
              <a:t> </a:t>
            </a:r>
            <a:r>
              <a:rPr sz="2200" spc="60" dirty="0">
                <a:solidFill>
                  <a:srgbClr val="16204A"/>
                </a:solidFill>
                <a:latin typeface="Verdana"/>
                <a:cs typeface="Verdana"/>
              </a:rPr>
              <a:t>V</a:t>
            </a:r>
            <a:r>
              <a:rPr sz="2200" spc="-185" dirty="0">
                <a:solidFill>
                  <a:srgbClr val="16204A"/>
                </a:solidFill>
                <a:latin typeface="Verdana"/>
                <a:cs typeface="Verdana"/>
              </a:rPr>
              <a:t> </a:t>
            </a:r>
            <a:r>
              <a:rPr sz="2200" spc="-245" dirty="0">
                <a:solidFill>
                  <a:srgbClr val="16204A"/>
                </a:solidFill>
                <a:latin typeface="Verdana"/>
                <a:cs typeface="Verdana"/>
              </a:rPr>
              <a:t>I</a:t>
            </a:r>
            <a:r>
              <a:rPr sz="2200" spc="-185" dirty="0">
                <a:solidFill>
                  <a:srgbClr val="16204A"/>
                </a:solidFill>
                <a:latin typeface="Verdana"/>
                <a:cs typeface="Verdana"/>
              </a:rPr>
              <a:t> </a:t>
            </a:r>
            <a:r>
              <a:rPr sz="2200" spc="-65" dirty="0">
                <a:solidFill>
                  <a:srgbClr val="16204A"/>
                </a:solidFill>
                <a:latin typeface="Verdana"/>
                <a:cs typeface="Verdana"/>
              </a:rPr>
              <a:t>T</a:t>
            </a:r>
            <a:r>
              <a:rPr sz="2200" spc="-185" dirty="0">
                <a:solidFill>
                  <a:srgbClr val="16204A"/>
                </a:solidFill>
                <a:latin typeface="Verdana"/>
                <a:cs typeface="Verdana"/>
              </a:rPr>
              <a:t> </a:t>
            </a:r>
            <a:r>
              <a:rPr sz="2200" spc="65" dirty="0">
                <a:solidFill>
                  <a:srgbClr val="16204A"/>
                </a:solidFill>
                <a:latin typeface="Verdana"/>
                <a:cs typeface="Verdana"/>
              </a:rPr>
              <a:t>Y</a:t>
            </a:r>
            <a:endParaRPr sz="2200" dirty="0">
              <a:latin typeface="Verdana"/>
              <a:cs typeface="Verdana"/>
            </a:endParaRPr>
          </a:p>
        </p:txBody>
      </p:sp>
      <p:pic>
        <p:nvPicPr>
          <p:cNvPr id="3" name="object 3"/>
          <p:cNvPicPr/>
          <p:nvPr/>
        </p:nvPicPr>
        <p:blipFill>
          <a:blip r:embed="rId2" cstate="print"/>
          <a:stretch>
            <a:fillRect/>
          </a:stretch>
        </p:blipFill>
        <p:spPr>
          <a:xfrm>
            <a:off x="1028700" y="1028700"/>
            <a:ext cx="9058274" cy="5276849"/>
          </a:xfrm>
          <a:prstGeom prst="rect">
            <a:avLst/>
          </a:prstGeom>
        </p:spPr>
      </p:pic>
      <p:sp>
        <p:nvSpPr>
          <p:cNvPr id="4" name="object 4"/>
          <p:cNvSpPr txBox="1"/>
          <p:nvPr/>
        </p:nvSpPr>
        <p:spPr>
          <a:xfrm>
            <a:off x="12039600" y="1866900"/>
            <a:ext cx="5867400" cy="4993675"/>
          </a:xfrm>
          <a:prstGeom prst="rect">
            <a:avLst/>
          </a:prstGeom>
        </p:spPr>
        <p:txBody>
          <a:bodyPr vert="horz" wrap="square" lIns="0" tIns="12700" rIns="0" bIns="0" rtlCol="0">
            <a:spAutoFit/>
          </a:bodyPr>
          <a:lstStyle/>
          <a:p>
            <a:pPr marL="12700" algn="just">
              <a:lnSpc>
                <a:spcPct val="100000"/>
              </a:lnSpc>
              <a:spcBef>
                <a:spcPts val="100"/>
              </a:spcBef>
            </a:pPr>
            <a:r>
              <a:rPr lang="es-ES" sz="4600" b="1" i="1" spc="-65" dirty="0">
                <a:latin typeface="Tahoma"/>
                <a:cs typeface="Tahoma"/>
              </a:rPr>
              <a:t>Interacción con las tecnologías digitales para el entretenimiento y la cultura</a:t>
            </a:r>
          </a:p>
          <a:p>
            <a:pPr marL="12700">
              <a:lnSpc>
                <a:spcPct val="100000"/>
              </a:lnSpc>
              <a:spcBef>
                <a:spcPts val="100"/>
              </a:spcBef>
            </a:pPr>
            <a:endParaRPr lang="en-US" sz="4600" b="1" spc="-65" dirty="0">
              <a:latin typeface="Tahoma"/>
              <a:cs typeface="Tahoma"/>
            </a:endParaRPr>
          </a:p>
          <a:p>
            <a:pPr marL="12700">
              <a:lnSpc>
                <a:spcPct val="100000"/>
              </a:lnSpc>
              <a:spcBef>
                <a:spcPts val="100"/>
              </a:spcBef>
            </a:pPr>
            <a:r>
              <a:rPr lang="en-US" sz="4600" b="1" spc="-65" dirty="0">
                <a:latin typeface="Tahoma"/>
                <a:cs typeface="Tahoma"/>
              </a:rPr>
              <a:t>PARTNER: CIRCLE</a:t>
            </a:r>
          </a:p>
        </p:txBody>
      </p:sp>
      <p:sp>
        <p:nvSpPr>
          <p:cNvPr id="7"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09222" y="949347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p>
        </p:txBody>
      </p:sp>
      <p:pic>
        <p:nvPicPr>
          <p:cNvPr id="8"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851" y="9563100"/>
            <a:ext cx="866849" cy="576706"/>
          </a:xfrm>
          <a:prstGeom prst="rect">
            <a:avLst/>
          </a:prstGeom>
        </p:spPr>
      </p:pic>
      <p:pic>
        <p:nvPicPr>
          <p:cNvPr id="9" name="Immagine 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97431" y="9644341"/>
            <a:ext cx="1453337" cy="495465"/>
          </a:xfrm>
          <a:prstGeom prst="rect">
            <a:avLst/>
          </a:prstGeom>
          <a:noFill/>
        </p:spPr>
      </p:pic>
      <p:sp>
        <p:nvSpPr>
          <p:cNvPr id="10" name="CasellaDiTesto 22"/>
          <p:cNvSpPr txBox="1"/>
          <p:nvPr/>
        </p:nvSpPr>
        <p:spPr>
          <a:xfrm>
            <a:off x="10181331" y="949347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6967933"/>
          </a:xfrm>
          <a:prstGeom prst="rect">
            <a:avLst/>
          </a:prstGeom>
        </p:spPr>
        <p:txBody>
          <a:bodyPr vert="horz" wrap="square" lIns="0" tIns="12065" rIns="0" bIns="0" rtlCol="0">
            <a:spAutoFit/>
          </a:bodyPr>
          <a:lstStyle/>
          <a:p>
            <a:pPr>
              <a:defRPr/>
            </a:pPr>
            <a:r>
              <a:rPr lang="es-ES" sz="6000" b="1" spc="-4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2</a:t>
            </a:r>
            <a:r>
              <a:rPr lang="es-ES" sz="6000" b="1" spc="-5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a:t>
            </a:r>
            <a:r>
              <a:rPr lang="es-ES" sz="6000"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rPr>
              <a:t> </a:t>
            </a:r>
            <a:r>
              <a:rPr lang="es-ES" sz="6000" b="1"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rPr>
              <a:t>La industria del entretenimiento digital</a:t>
            </a:r>
            <a:endParaRPr lang="es-ES" altLang="es-ES" sz="6000" b="1" spc="-85"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pPr>
              <a:defRPr/>
            </a:pPr>
            <a:endParaRPr lang="en-GB" altLang="es-ES" sz="7200" dirty="0">
              <a:latin typeface="Calibri" panose="020F0502020204030204" pitchFamily="34" charset="0"/>
              <a:cs typeface="Calibri" panose="020F0502020204030204" pitchFamily="34" charset="0"/>
            </a:endParaRPr>
          </a:p>
          <a:p>
            <a:pPr algn="just">
              <a:defRPr/>
            </a:pPr>
            <a:r>
              <a:rPr lang="es-ES" sz="4000" b="1" i="1" dirty="0">
                <a:solidFill>
                  <a:schemeClr val="tx1">
                    <a:lumMod val="75000"/>
                    <a:lumOff val="25000"/>
                  </a:schemeClr>
                </a:solidFill>
                <a:effectLst/>
                <a:latin typeface="+mj-lt"/>
                <a:ea typeface="Calibri" panose="020F0502020204030204" pitchFamily="34" charset="0"/>
              </a:rPr>
              <a:t>El elefante en la habitación </a:t>
            </a:r>
            <a:r>
              <a:rPr lang="en-GB" sz="4000" b="1" i="1" spc="-85" dirty="0">
                <a:solidFill>
                  <a:srgbClr val="343433"/>
                </a:solidFill>
                <a:latin typeface="Calibri" panose="020F0502020204030204" pitchFamily="34" charset="0"/>
                <a:cs typeface="Calibri" panose="020F0502020204030204" pitchFamily="34" charset="0"/>
              </a:rPr>
              <a:t>–  </a:t>
            </a:r>
          </a:p>
          <a:p>
            <a:pPr algn="just">
              <a:defRPr/>
            </a:pPr>
            <a:endParaRPr lang="en-GB" sz="4000" spc="-85" dirty="0">
              <a:solidFill>
                <a:srgbClr val="343433"/>
              </a:solidFill>
              <a:latin typeface="Calibri" panose="020F0502020204030204" pitchFamily="34" charset="0"/>
              <a:cs typeface="Calibri" panose="020F0502020204030204" pitchFamily="34" charset="0"/>
            </a:endParaRPr>
          </a:p>
          <a:p>
            <a:pPr algn="just">
              <a:defRPr/>
            </a:pPr>
            <a:r>
              <a:rPr lang="es-ES" sz="4000" dirty="0">
                <a:solidFill>
                  <a:schemeClr val="tx1">
                    <a:lumMod val="85000"/>
                    <a:lumOff val="15000"/>
                  </a:schemeClr>
                </a:solidFill>
                <a:effectLst/>
                <a:latin typeface="Calibri" panose="020F0502020204030204" pitchFamily="34" charset="0"/>
                <a:ea typeface="Calibri" panose="020F0502020204030204" pitchFamily="34" charset="0"/>
              </a:rPr>
              <a:t>Incluso Apple no pudo aguantar la tentación de explorar las oportunidades del mercado de servicios de video </a:t>
            </a:r>
            <a:r>
              <a:rPr lang="es-ES" sz="4000" dirty="0" err="1">
                <a:solidFill>
                  <a:schemeClr val="tx1">
                    <a:lumMod val="85000"/>
                    <a:lumOff val="15000"/>
                  </a:schemeClr>
                </a:solidFill>
                <a:effectLst/>
                <a:latin typeface="Calibri" panose="020F0502020204030204" pitchFamily="34" charset="0"/>
                <a:ea typeface="Calibri" panose="020F0502020204030204" pitchFamily="34" charset="0"/>
              </a:rPr>
              <a:t>on-demand</a:t>
            </a:r>
            <a:r>
              <a:rPr lang="es-ES" sz="4000" dirty="0">
                <a:solidFill>
                  <a:schemeClr val="tx1">
                    <a:lumMod val="85000"/>
                    <a:lumOff val="15000"/>
                  </a:schemeClr>
                </a:solidFill>
                <a:effectLst/>
                <a:latin typeface="Calibri" panose="020F0502020204030204" pitchFamily="34" charset="0"/>
                <a:ea typeface="Calibri" panose="020F0502020204030204" pitchFamily="34" charset="0"/>
              </a:rPr>
              <a:t>. </a:t>
            </a:r>
          </a:p>
          <a:p>
            <a:pPr algn="just">
              <a:defRPr/>
            </a:pPr>
            <a:endParaRPr lang="en-GB" sz="4000" spc="-85" dirty="0">
              <a:solidFill>
                <a:schemeClr val="tx1">
                  <a:lumMod val="85000"/>
                  <a:lumOff val="15000"/>
                </a:schemeClr>
              </a:solidFill>
              <a:latin typeface="Calibri" panose="020F0502020204030204" pitchFamily="34" charset="0"/>
              <a:cs typeface="Calibri" panose="020F0502020204030204" pitchFamily="34" charset="0"/>
            </a:endParaRPr>
          </a:p>
          <a:p>
            <a:pPr algn="just">
              <a:defRPr/>
            </a:pPr>
            <a:r>
              <a:rPr lang="es-ES" sz="4000" dirty="0">
                <a:solidFill>
                  <a:schemeClr val="tx1">
                    <a:lumMod val="85000"/>
                    <a:lumOff val="15000"/>
                  </a:schemeClr>
                </a:solidFill>
                <a:effectLst/>
                <a:latin typeface="Calibri" panose="020F0502020204030204" pitchFamily="34" charset="0"/>
                <a:ea typeface="Calibri" panose="020F0502020204030204" pitchFamily="34" charset="0"/>
              </a:rPr>
              <a:t>Desde su lanzamiento en 2019 y gracias a su campaña de marketing masiva, </a:t>
            </a:r>
            <a:r>
              <a:rPr lang="es-ES" sz="4000" u="none" strike="noStrike" dirty="0">
                <a:solidFill>
                  <a:srgbClr val="000000"/>
                </a:solidFill>
                <a:effectLst/>
                <a:latin typeface="Calibri" panose="020F0502020204030204" pitchFamily="34" charset="0"/>
                <a:ea typeface="Calibri" panose="020F0502020204030204" pitchFamily="34" charset="0"/>
                <a:hlinkClick r:id="rId2"/>
              </a:rPr>
              <a:t>Apple TV+</a:t>
            </a:r>
            <a:r>
              <a:rPr lang="es-ES" sz="4000" dirty="0">
                <a:solidFill>
                  <a:srgbClr val="000000"/>
                </a:solidFill>
                <a:effectLst/>
                <a:latin typeface="Calibri" panose="020F0502020204030204" pitchFamily="34" charset="0"/>
                <a:ea typeface="Calibri" panose="020F0502020204030204" pitchFamily="34" charset="0"/>
              </a:rPr>
              <a:t> </a:t>
            </a:r>
            <a:r>
              <a:rPr lang="es-ES" sz="4000" dirty="0">
                <a:solidFill>
                  <a:schemeClr val="tx1">
                    <a:lumMod val="85000"/>
                    <a:lumOff val="15000"/>
                  </a:schemeClr>
                </a:solidFill>
                <a:effectLst/>
                <a:latin typeface="Calibri" panose="020F0502020204030204" pitchFamily="34" charset="0"/>
                <a:ea typeface="Calibri" panose="020F0502020204030204" pitchFamily="34" charset="0"/>
              </a:rPr>
              <a:t>afirmó haber reunido casi 20 millones de inscripciones sólo en Canadá y en Estados Unidos</a:t>
            </a:r>
            <a:r>
              <a:rPr lang="es-ES" sz="1800" dirty="0">
                <a:solidFill>
                  <a:schemeClr val="tx1">
                    <a:lumMod val="85000"/>
                    <a:lumOff val="15000"/>
                  </a:schemeClr>
                </a:solidFill>
                <a:effectLst/>
                <a:latin typeface="Calibri" panose="020F0502020204030204" pitchFamily="34" charset="0"/>
                <a:ea typeface="Calibri" panose="020F0502020204030204" pitchFamily="34" charset="0"/>
              </a:rPr>
              <a:t>. </a:t>
            </a:r>
            <a:endParaRPr lang="en-GB" sz="4000" spc="-85" dirty="0">
              <a:solidFill>
                <a:schemeClr val="tx1">
                  <a:lumMod val="85000"/>
                  <a:lumOff val="15000"/>
                </a:schemeClr>
              </a:solidFill>
              <a:latin typeface="Calibri" panose="020F0502020204030204" pitchFamily="34" charset="0"/>
              <a:cs typeface="Calibri" panose="020F0502020204030204" pitchFamily="34" charset="0"/>
            </a:endParaRPr>
          </a:p>
        </p:txBody>
      </p:sp>
      <p:pic>
        <p:nvPicPr>
          <p:cNvPr id="4" name="object 4"/>
          <p:cNvPicPr/>
          <p:nvPr/>
        </p:nvPicPr>
        <p:blipFill>
          <a:blip r:embed="rId3" cstate="print"/>
          <a:stretch>
            <a:fillRect/>
          </a:stretch>
        </p:blipFill>
        <p:spPr>
          <a:xfrm>
            <a:off x="15544800" y="266700"/>
            <a:ext cx="1838324" cy="1066799"/>
          </a:xfrm>
          <a:prstGeom prst="rect">
            <a:avLst/>
          </a:prstGeom>
        </p:spPr>
      </p:pic>
      <p:pic>
        <p:nvPicPr>
          <p:cNvPr id="2" name="Immagine 1"/>
          <p:cNvPicPr>
            <a:picLocks noChangeAspect="1"/>
          </p:cNvPicPr>
          <p:nvPr/>
        </p:nvPicPr>
        <p:blipFill>
          <a:blip r:embed="rId4"/>
          <a:stretch>
            <a:fillRect/>
          </a:stretch>
        </p:blipFill>
        <p:spPr>
          <a:xfrm>
            <a:off x="7162800" y="2781300"/>
            <a:ext cx="2400300" cy="904113"/>
          </a:xfrm>
          <a:prstGeom prst="rect">
            <a:avLst/>
          </a:prstGeom>
        </p:spPr>
      </p:pic>
      <p:sp>
        <p:nvSpPr>
          <p:cNvPr id="7"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09222" y="949347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p>
        </p:txBody>
      </p:sp>
      <p:pic>
        <p:nvPicPr>
          <p:cNvPr id="8"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51" y="9563100"/>
            <a:ext cx="866849" cy="576706"/>
          </a:xfrm>
          <a:prstGeom prst="rect">
            <a:avLst/>
          </a:prstGeom>
        </p:spPr>
      </p:pic>
      <p:pic>
        <p:nvPicPr>
          <p:cNvPr id="9" name="Immagine 8"/>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697431" y="9644341"/>
            <a:ext cx="1453337" cy="495465"/>
          </a:xfrm>
          <a:prstGeom prst="rect">
            <a:avLst/>
          </a:prstGeom>
          <a:noFill/>
        </p:spPr>
      </p:pic>
      <p:sp>
        <p:nvSpPr>
          <p:cNvPr id="10" name="CasellaDiTesto 22"/>
          <p:cNvSpPr txBox="1"/>
          <p:nvPr/>
        </p:nvSpPr>
        <p:spPr>
          <a:xfrm>
            <a:off x="10181331" y="949347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72110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6967933"/>
          </a:xfrm>
          <a:prstGeom prst="rect">
            <a:avLst/>
          </a:prstGeom>
        </p:spPr>
        <p:txBody>
          <a:bodyPr vert="horz" wrap="square" lIns="0" tIns="12065" rIns="0" bIns="0" rtlCol="0">
            <a:spAutoFit/>
          </a:bodyPr>
          <a:lstStyle/>
          <a:p>
            <a:pPr>
              <a:defRPr/>
            </a:pPr>
            <a:r>
              <a:rPr lang="es-ES" sz="6000" b="1" spc="-4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2</a:t>
            </a:r>
            <a:r>
              <a:rPr lang="es-ES" sz="6000" b="1" spc="-5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a:t>
            </a:r>
            <a:r>
              <a:rPr lang="es-ES" sz="6000"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rPr>
              <a:t> </a:t>
            </a:r>
            <a:r>
              <a:rPr lang="es-ES" sz="6000" b="1"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rPr>
              <a:t>La industria del entretenimiento digital</a:t>
            </a:r>
            <a:endParaRPr lang="es-ES" altLang="es-ES" sz="6000" b="1" spc="-85"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pPr>
              <a:defRPr/>
            </a:pPr>
            <a:endParaRPr lang="en-GB" altLang="es-ES" sz="7200" dirty="0">
              <a:latin typeface="Calibri" panose="020F0502020204030204" pitchFamily="34" charset="0"/>
              <a:cs typeface="Calibri" panose="020F0502020204030204" pitchFamily="34" charset="0"/>
            </a:endParaRPr>
          </a:p>
          <a:p>
            <a:pPr algn="just">
              <a:defRPr/>
            </a:pPr>
            <a:r>
              <a:rPr lang="es-ES" sz="4000" b="1" i="1" dirty="0">
                <a:solidFill>
                  <a:schemeClr val="tx1">
                    <a:lumMod val="75000"/>
                    <a:lumOff val="25000"/>
                  </a:schemeClr>
                </a:solidFill>
                <a:effectLst/>
                <a:latin typeface="+mj-lt"/>
                <a:ea typeface="Calibri" panose="020F0502020204030204" pitchFamily="34" charset="0"/>
              </a:rPr>
              <a:t>El elefante en la habitación </a:t>
            </a:r>
            <a:r>
              <a:rPr lang="en-GB" sz="4000" b="1" i="1" spc="-85" dirty="0">
                <a:solidFill>
                  <a:srgbClr val="343433"/>
                </a:solidFill>
                <a:latin typeface="Calibri" panose="020F0502020204030204" pitchFamily="34" charset="0"/>
                <a:cs typeface="Calibri" panose="020F0502020204030204" pitchFamily="34" charset="0"/>
              </a:rPr>
              <a:t>–  </a:t>
            </a:r>
          </a:p>
          <a:p>
            <a:pPr algn="just">
              <a:defRPr/>
            </a:pPr>
            <a:endParaRPr lang="en-GB" sz="4000" spc="-85" dirty="0">
              <a:solidFill>
                <a:srgbClr val="343433"/>
              </a:solidFill>
              <a:latin typeface="Calibri" panose="020F0502020204030204" pitchFamily="34" charset="0"/>
              <a:cs typeface="Calibri" panose="020F0502020204030204" pitchFamily="34" charset="0"/>
            </a:endParaRPr>
          </a:p>
          <a:p>
            <a:pPr algn="just">
              <a:defRPr/>
            </a:pPr>
            <a:r>
              <a:rPr lang="es-ES" sz="4000" dirty="0">
                <a:solidFill>
                  <a:schemeClr val="tx1">
                    <a:lumMod val="75000"/>
                    <a:lumOff val="25000"/>
                  </a:schemeClr>
                </a:solidFill>
                <a:effectLst/>
                <a:latin typeface="Calibri" panose="020F0502020204030204" pitchFamily="34" charset="0"/>
                <a:ea typeface="Calibri" panose="020F0502020204030204" pitchFamily="34" charset="0"/>
              </a:rPr>
              <a:t>En los últimos pares de años, un fenómeno que ha ganado interés e impulso considerable entre el público general, han sido los audiolibros – o sea, libros que no lees en primera persona, sino que escuchas a alguien leyéndolos para ti. </a:t>
            </a:r>
          </a:p>
          <a:p>
            <a:pPr algn="just">
              <a:defRPr/>
            </a:pPr>
            <a:endParaRPr lang="en-GB" sz="4000" spc="-85" dirty="0">
              <a:solidFill>
                <a:schemeClr val="tx1">
                  <a:lumMod val="75000"/>
                  <a:lumOff val="25000"/>
                </a:schemeClr>
              </a:solidFill>
              <a:latin typeface="Calibri" panose="020F0502020204030204" pitchFamily="34" charset="0"/>
              <a:cs typeface="Calibri" panose="020F0502020204030204" pitchFamily="34" charset="0"/>
            </a:endParaRPr>
          </a:p>
          <a:p>
            <a:pPr algn="just">
              <a:defRPr/>
            </a:pPr>
            <a:r>
              <a:rPr lang="es-ES" sz="4000" dirty="0">
                <a:solidFill>
                  <a:schemeClr val="tx1">
                    <a:lumMod val="75000"/>
                    <a:lumOff val="25000"/>
                  </a:schemeClr>
                </a:solidFill>
                <a:effectLst/>
                <a:latin typeface="Calibri" panose="020F0502020204030204" pitchFamily="34" charset="0"/>
                <a:ea typeface="Calibri" panose="020F0502020204030204" pitchFamily="34" charset="0"/>
              </a:rPr>
              <a:t>Adquirido en 2008 por Amazon por 300 millones de dólares, con más de 60.000 títulos,  </a:t>
            </a:r>
            <a:r>
              <a:rPr lang="es-ES" sz="4000" u="none" strike="noStrike" dirty="0">
                <a:solidFill>
                  <a:srgbClr val="000000"/>
                </a:solidFill>
                <a:effectLst/>
                <a:latin typeface="Calibri" panose="020F0502020204030204" pitchFamily="34" charset="0"/>
                <a:ea typeface="Calibri" panose="020F0502020204030204" pitchFamily="34" charset="0"/>
                <a:hlinkClick r:id="rId2"/>
              </a:rPr>
              <a:t>Audible</a:t>
            </a:r>
            <a:r>
              <a:rPr lang="es-ES" sz="4000" dirty="0">
                <a:solidFill>
                  <a:srgbClr val="000000"/>
                </a:solidFill>
                <a:effectLst/>
                <a:latin typeface="Calibri" panose="020F0502020204030204" pitchFamily="34" charset="0"/>
                <a:ea typeface="Calibri" panose="020F0502020204030204" pitchFamily="34" charset="0"/>
              </a:rPr>
              <a:t> </a:t>
            </a:r>
            <a:r>
              <a:rPr lang="es-ES" sz="4000" dirty="0">
                <a:solidFill>
                  <a:schemeClr val="tx1">
                    <a:lumMod val="75000"/>
                    <a:lumOff val="25000"/>
                  </a:schemeClr>
                </a:solidFill>
                <a:effectLst/>
                <a:latin typeface="Calibri" panose="020F0502020204030204" pitchFamily="34" charset="0"/>
                <a:ea typeface="Calibri" panose="020F0502020204030204" pitchFamily="34" charset="0"/>
              </a:rPr>
              <a:t>es el mayor proveedor de audiolibros. </a:t>
            </a:r>
            <a:endParaRPr lang="en-GB" sz="4000" spc="-85" dirty="0">
              <a:solidFill>
                <a:schemeClr val="tx1">
                  <a:lumMod val="75000"/>
                  <a:lumOff val="25000"/>
                </a:schemeClr>
              </a:solidFill>
              <a:latin typeface="Calibri" panose="020F0502020204030204" pitchFamily="34" charset="0"/>
              <a:cs typeface="Calibri" panose="020F0502020204030204" pitchFamily="34" charset="0"/>
            </a:endParaRPr>
          </a:p>
        </p:txBody>
      </p:sp>
      <p:pic>
        <p:nvPicPr>
          <p:cNvPr id="4" name="object 4"/>
          <p:cNvPicPr/>
          <p:nvPr/>
        </p:nvPicPr>
        <p:blipFill>
          <a:blip r:embed="rId3" cstate="print"/>
          <a:stretch>
            <a:fillRect/>
          </a:stretch>
        </p:blipFill>
        <p:spPr>
          <a:xfrm>
            <a:off x="15544800" y="266700"/>
            <a:ext cx="1838324" cy="1066799"/>
          </a:xfrm>
          <a:prstGeom prst="rect">
            <a:avLst/>
          </a:prstGeom>
        </p:spPr>
      </p:pic>
      <p:pic>
        <p:nvPicPr>
          <p:cNvPr id="8" name="Immagine 7"/>
          <p:cNvPicPr>
            <a:picLocks noChangeAspect="1"/>
          </p:cNvPicPr>
          <p:nvPr/>
        </p:nvPicPr>
        <p:blipFill>
          <a:blip r:embed="rId4"/>
          <a:stretch>
            <a:fillRect/>
          </a:stretch>
        </p:blipFill>
        <p:spPr>
          <a:xfrm>
            <a:off x="7369495" y="2705100"/>
            <a:ext cx="2417310" cy="995363"/>
          </a:xfrm>
          <a:prstGeom prst="rect">
            <a:avLst/>
          </a:prstGeom>
        </p:spPr>
      </p:pic>
      <p:sp>
        <p:nvSpPr>
          <p:cNvPr id="7"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09222" y="949347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p>
        </p:txBody>
      </p:sp>
      <p:pic>
        <p:nvPicPr>
          <p:cNvPr id="9"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51" y="9563100"/>
            <a:ext cx="866849" cy="576706"/>
          </a:xfrm>
          <a:prstGeom prst="rect">
            <a:avLst/>
          </a:prstGeom>
        </p:spPr>
      </p:pic>
      <p:pic>
        <p:nvPicPr>
          <p:cNvPr id="10" name="Immagine 9"/>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697431" y="9644341"/>
            <a:ext cx="1453337" cy="495465"/>
          </a:xfrm>
          <a:prstGeom prst="rect">
            <a:avLst/>
          </a:prstGeom>
          <a:noFill/>
        </p:spPr>
      </p:pic>
      <p:sp>
        <p:nvSpPr>
          <p:cNvPr id="11" name="CasellaDiTesto 22"/>
          <p:cNvSpPr txBox="1"/>
          <p:nvPr/>
        </p:nvSpPr>
        <p:spPr>
          <a:xfrm>
            <a:off x="10181331" y="949347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455697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7904087"/>
          </a:xfrm>
          <a:prstGeom prst="rect">
            <a:avLst/>
          </a:prstGeom>
        </p:spPr>
        <p:txBody>
          <a:bodyPr vert="horz" wrap="square" lIns="0" tIns="12065" rIns="0" bIns="0" rtlCol="0">
            <a:spAutoFit/>
          </a:bodyPr>
          <a:lstStyle/>
          <a:p>
            <a:pPr>
              <a:defRPr/>
            </a:pPr>
            <a:r>
              <a:rPr lang="es-ES" sz="6000" b="1" spc="-4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2</a:t>
            </a:r>
            <a:r>
              <a:rPr lang="es-ES" sz="6000" b="1" spc="-5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a:t>
            </a:r>
            <a:r>
              <a:rPr lang="es-ES" sz="6000"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rPr>
              <a:t> </a:t>
            </a:r>
            <a:r>
              <a:rPr lang="es-ES" sz="6000" b="1"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rPr>
              <a:t>La industria del entretenimiento digital</a:t>
            </a:r>
            <a:endParaRPr lang="es-ES" sz="6000" b="1" spc="-85"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endParaRPr>
          </a:p>
          <a:p>
            <a:pPr>
              <a:defRPr/>
            </a:pPr>
            <a:endParaRPr lang="en-GB" altLang="es-ES" sz="7200" dirty="0">
              <a:latin typeface="Calibri" panose="020F0502020204030204" pitchFamily="34" charset="0"/>
              <a:cs typeface="Calibri" panose="020F0502020204030204" pitchFamily="34" charset="0"/>
            </a:endParaRPr>
          </a:p>
          <a:p>
            <a:pPr algn="just">
              <a:defRPr/>
            </a:pPr>
            <a:r>
              <a:rPr lang="es-ES" sz="4000" b="1" i="1" dirty="0">
                <a:solidFill>
                  <a:schemeClr val="tx1">
                    <a:lumMod val="75000"/>
                    <a:lumOff val="25000"/>
                  </a:schemeClr>
                </a:solidFill>
                <a:effectLst/>
                <a:ea typeface="Calibri" panose="020F0502020204030204" pitchFamily="34" charset="0"/>
              </a:rPr>
              <a:t>El elefante en la habitación </a:t>
            </a:r>
            <a:r>
              <a:rPr lang="en-GB" sz="4000" b="1" i="1" spc="-85" dirty="0">
                <a:solidFill>
                  <a:srgbClr val="343433"/>
                </a:solidFill>
                <a:cs typeface="Calibri" panose="020F0502020204030204" pitchFamily="34" charset="0"/>
              </a:rPr>
              <a:t>–  </a:t>
            </a:r>
            <a:endParaRPr lang="es-ES" sz="4000" dirty="0">
              <a:effectLst/>
              <a:ea typeface="Calibri" panose="020F0502020204030204" pitchFamily="34" charset="0"/>
            </a:endParaRPr>
          </a:p>
          <a:p>
            <a:pPr indent="-1270" algn="just">
              <a:lnSpc>
                <a:spcPct val="115000"/>
              </a:lnSpc>
              <a:spcAft>
                <a:spcPts val="1000"/>
              </a:spcAft>
            </a:pPr>
            <a:r>
              <a:rPr lang="es-ES" sz="3800" dirty="0">
                <a:solidFill>
                  <a:schemeClr val="tx1">
                    <a:lumMod val="75000"/>
                    <a:lumOff val="25000"/>
                  </a:schemeClr>
                </a:solidFill>
                <a:effectLst/>
                <a:ea typeface="Calibri" panose="020F0502020204030204" pitchFamily="34" charset="0"/>
              </a:rPr>
              <a:t>Junto al </a:t>
            </a:r>
            <a:r>
              <a:rPr lang="es-ES" sz="3800" dirty="0" err="1">
                <a:solidFill>
                  <a:schemeClr val="tx1">
                    <a:lumMod val="75000"/>
                    <a:lumOff val="25000"/>
                  </a:schemeClr>
                </a:solidFill>
                <a:effectLst/>
                <a:ea typeface="Calibri" panose="020F0502020204030204" pitchFamily="34" charset="0"/>
              </a:rPr>
              <a:t>streaming</a:t>
            </a:r>
            <a:r>
              <a:rPr lang="es-ES" sz="3800" dirty="0">
                <a:solidFill>
                  <a:schemeClr val="tx1">
                    <a:lumMod val="75000"/>
                    <a:lumOff val="25000"/>
                  </a:schemeClr>
                </a:solidFill>
                <a:effectLst/>
                <a:ea typeface="Calibri" panose="020F0502020204030204" pitchFamily="34" charset="0"/>
              </a:rPr>
              <a:t> de videos, las plataformas </a:t>
            </a:r>
            <a:r>
              <a:rPr lang="es-ES" sz="3800" dirty="0" err="1">
                <a:solidFill>
                  <a:schemeClr val="tx1">
                    <a:lumMod val="75000"/>
                    <a:lumOff val="25000"/>
                  </a:schemeClr>
                </a:solidFill>
                <a:effectLst/>
                <a:ea typeface="Calibri" panose="020F0502020204030204" pitchFamily="34" charset="0"/>
              </a:rPr>
              <a:t>streaming</a:t>
            </a:r>
            <a:r>
              <a:rPr lang="es-ES" sz="3800" dirty="0">
                <a:solidFill>
                  <a:schemeClr val="tx1">
                    <a:lumMod val="75000"/>
                    <a:lumOff val="25000"/>
                  </a:schemeClr>
                </a:solidFill>
                <a:effectLst/>
                <a:ea typeface="Calibri" panose="020F0502020204030204" pitchFamily="34" charset="0"/>
              </a:rPr>
              <a:t> de audio y los podcasts representan también una industria muy interesante de que aprovechar. Inicialmente </a:t>
            </a:r>
            <a:r>
              <a:rPr lang="es-ES" sz="3800" u="none" strike="noStrike" dirty="0">
                <a:solidFill>
                  <a:schemeClr val="tx1">
                    <a:lumMod val="75000"/>
                    <a:lumOff val="25000"/>
                  </a:schemeClr>
                </a:solidFill>
                <a:effectLst/>
                <a:ea typeface="Calibri" panose="020F0502020204030204" pitchFamily="34" charset="0"/>
                <a:hlinkClick r:id="rId2">
                  <a:extLst>
                    <a:ext uri="{A12FA001-AC4F-418D-AE19-62706E023703}">
                      <ahyp:hlinkClr xmlns:ahyp="http://schemas.microsoft.com/office/drawing/2018/hyperlinkcolor" xmlns="" val="tx"/>
                    </a:ext>
                  </a:extLst>
                </a:hlinkClick>
              </a:rPr>
              <a:t>SoundCloud</a:t>
            </a:r>
            <a:r>
              <a:rPr lang="es-ES" sz="3800" dirty="0">
                <a:solidFill>
                  <a:schemeClr val="tx1">
                    <a:lumMod val="75000"/>
                    <a:lumOff val="25000"/>
                  </a:schemeClr>
                </a:solidFill>
                <a:effectLst/>
                <a:ea typeface="Calibri" panose="020F0502020204030204" pitchFamily="34" charset="0"/>
              </a:rPr>
              <a:t> era una plataforma a que tenían acceso los aspirantes a músicos profesionales, los cuales podían promover gratuitamente su música y la red con otros artistas de todo el mundo.   </a:t>
            </a:r>
            <a:endParaRPr lang="en-GB" sz="3800" spc="-85" dirty="0">
              <a:solidFill>
                <a:schemeClr val="tx1">
                  <a:lumMod val="75000"/>
                  <a:lumOff val="25000"/>
                </a:schemeClr>
              </a:solidFill>
              <a:cs typeface="Calibri" panose="020F0502020204030204" pitchFamily="34" charset="0"/>
            </a:endParaRPr>
          </a:p>
          <a:p>
            <a:pPr algn="just">
              <a:defRPr/>
            </a:pPr>
            <a:r>
              <a:rPr lang="es-ES" sz="3800" dirty="0">
                <a:solidFill>
                  <a:schemeClr val="tx1">
                    <a:lumMod val="75000"/>
                    <a:lumOff val="25000"/>
                  </a:schemeClr>
                </a:solidFill>
                <a:effectLst/>
                <a:ea typeface="Calibri" panose="020F0502020204030204" pitchFamily="34" charset="0"/>
              </a:rPr>
              <a:t>Aunque su negocio principal siga siendo la industria discográfica, durante los años SoundCloud empezó a ser una plataforma atractiva para el entretenimiento de audio en general, incluyendo los podcasts y la nueva </a:t>
            </a:r>
            <a:r>
              <a:rPr lang="es-ES" sz="3800" dirty="0" err="1">
                <a:solidFill>
                  <a:schemeClr val="tx1">
                    <a:lumMod val="75000"/>
                    <a:lumOff val="25000"/>
                  </a:schemeClr>
                </a:solidFill>
                <a:effectLst/>
                <a:ea typeface="Calibri" panose="020F0502020204030204" pitchFamily="34" charset="0"/>
              </a:rPr>
              <a:t>broadcasting</a:t>
            </a:r>
            <a:r>
              <a:rPr lang="es-ES" sz="3800" dirty="0">
                <a:solidFill>
                  <a:schemeClr val="tx1">
                    <a:lumMod val="75000"/>
                    <a:lumOff val="25000"/>
                  </a:schemeClr>
                </a:solidFill>
                <a:effectLst/>
                <a:ea typeface="Calibri" panose="020F0502020204030204" pitchFamily="34" charset="0"/>
              </a:rPr>
              <a:t>.</a:t>
            </a:r>
            <a:endParaRPr lang="en-GB" sz="3800" spc="-85" dirty="0">
              <a:solidFill>
                <a:schemeClr val="tx1">
                  <a:lumMod val="75000"/>
                  <a:lumOff val="25000"/>
                </a:schemeClr>
              </a:solidFill>
              <a:cs typeface="Calibri" panose="020F0502020204030204" pitchFamily="34" charset="0"/>
            </a:endParaRPr>
          </a:p>
        </p:txBody>
      </p:sp>
      <p:pic>
        <p:nvPicPr>
          <p:cNvPr id="4" name="object 4"/>
          <p:cNvPicPr/>
          <p:nvPr/>
        </p:nvPicPr>
        <p:blipFill>
          <a:blip r:embed="rId3" cstate="print"/>
          <a:stretch>
            <a:fillRect/>
          </a:stretch>
        </p:blipFill>
        <p:spPr>
          <a:xfrm>
            <a:off x="15544800" y="266700"/>
            <a:ext cx="1838324" cy="1066799"/>
          </a:xfrm>
          <a:prstGeom prst="rect">
            <a:avLst/>
          </a:prstGeom>
        </p:spPr>
      </p:pic>
      <p:pic>
        <p:nvPicPr>
          <p:cNvPr id="2" name="Immagine 1"/>
          <p:cNvPicPr>
            <a:picLocks noChangeAspect="1"/>
          </p:cNvPicPr>
          <p:nvPr/>
        </p:nvPicPr>
        <p:blipFill>
          <a:blip r:embed="rId4"/>
          <a:stretch>
            <a:fillRect/>
          </a:stretch>
        </p:blipFill>
        <p:spPr>
          <a:xfrm>
            <a:off x="7010400" y="2705100"/>
            <a:ext cx="1600200" cy="995082"/>
          </a:xfrm>
          <a:prstGeom prst="rect">
            <a:avLst/>
          </a:prstGeom>
        </p:spPr>
      </p:pic>
      <p:sp>
        <p:nvSpPr>
          <p:cNvPr id="7"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09222" y="949347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p>
        </p:txBody>
      </p:sp>
      <p:pic>
        <p:nvPicPr>
          <p:cNvPr id="8"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51" y="9563100"/>
            <a:ext cx="866849" cy="576706"/>
          </a:xfrm>
          <a:prstGeom prst="rect">
            <a:avLst/>
          </a:prstGeom>
        </p:spPr>
      </p:pic>
      <p:pic>
        <p:nvPicPr>
          <p:cNvPr id="9" name="Immagine 8"/>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697431" y="9644341"/>
            <a:ext cx="1453337" cy="495465"/>
          </a:xfrm>
          <a:prstGeom prst="rect">
            <a:avLst/>
          </a:prstGeom>
          <a:noFill/>
        </p:spPr>
      </p:pic>
      <p:sp>
        <p:nvSpPr>
          <p:cNvPr id="10" name="CasellaDiTesto 22"/>
          <p:cNvSpPr txBox="1"/>
          <p:nvPr/>
        </p:nvSpPr>
        <p:spPr>
          <a:xfrm>
            <a:off x="10181331" y="949347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500800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6352380"/>
          </a:xfrm>
          <a:prstGeom prst="rect">
            <a:avLst/>
          </a:prstGeom>
        </p:spPr>
        <p:txBody>
          <a:bodyPr vert="horz" wrap="square" lIns="0" tIns="12065" rIns="0" bIns="0" rtlCol="0">
            <a:spAutoFit/>
          </a:bodyPr>
          <a:lstStyle/>
          <a:p>
            <a:pPr>
              <a:defRPr/>
            </a:pPr>
            <a:r>
              <a:rPr lang="es-ES" sz="6000" b="1" spc="-4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2</a:t>
            </a:r>
            <a:r>
              <a:rPr lang="es-ES" sz="6000" b="1" spc="-5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a:t>
            </a:r>
            <a:r>
              <a:rPr lang="es-ES" sz="6000"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rPr>
              <a:t> </a:t>
            </a:r>
            <a:r>
              <a:rPr lang="es-ES" sz="6000" b="1"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rPr>
              <a:t>La industria del entretenimiento digital</a:t>
            </a:r>
            <a:endParaRPr lang="es-ES" altLang="es-ES" sz="6000" b="1" spc="-85"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pPr>
              <a:defRPr/>
            </a:pPr>
            <a:endParaRPr lang="en-GB" altLang="es-ES" sz="7200" dirty="0">
              <a:latin typeface="Calibri" panose="020F0502020204030204" pitchFamily="34" charset="0"/>
              <a:cs typeface="Calibri" panose="020F0502020204030204" pitchFamily="34" charset="0"/>
            </a:endParaRPr>
          </a:p>
          <a:p>
            <a:pPr algn="just">
              <a:defRPr/>
            </a:pPr>
            <a:r>
              <a:rPr lang="es-ES" sz="4000" b="1" i="1" dirty="0">
                <a:solidFill>
                  <a:schemeClr val="tx1">
                    <a:lumMod val="75000"/>
                    <a:lumOff val="25000"/>
                  </a:schemeClr>
                </a:solidFill>
                <a:effectLst/>
                <a:ea typeface="Calibri" panose="020F0502020204030204" pitchFamily="34" charset="0"/>
              </a:rPr>
              <a:t>El elefante en la habitación </a:t>
            </a:r>
            <a:r>
              <a:rPr lang="en-GB" sz="4000" b="1" i="1" spc="-85" dirty="0">
                <a:solidFill>
                  <a:srgbClr val="343433"/>
                </a:solidFill>
                <a:cs typeface="Calibri" panose="020F0502020204030204" pitchFamily="34" charset="0"/>
              </a:rPr>
              <a:t>–  </a:t>
            </a:r>
            <a:endParaRPr lang="es-ES" sz="4000" dirty="0">
              <a:effectLst/>
              <a:ea typeface="Calibri" panose="020F0502020204030204" pitchFamily="34" charset="0"/>
            </a:endParaRPr>
          </a:p>
          <a:p>
            <a:pPr algn="just">
              <a:defRPr/>
            </a:pPr>
            <a:endParaRPr lang="es-ES" sz="4000" dirty="0">
              <a:solidFill>
                <a:srgbClr val="000000"/>
              </a:solidFill>
              <a:effectLst/>
              <a:latin typeface="Calibri" panose="020F0502020204030204" pitchFamily="34" charset="0"/>
              <a:ea typeface="Calibri" panose="020F0502020204030204" pitchFamily="34" charset="0"/>
            </a:endParaRPr>
          </a:p>
          <a:p>
            <a:pPr algn="just">
              <a:defRPr/>
            </a:pPr>
            <a:r>
              <a:rPr lang="es-ES" sz="4000" dirty="0">
                <a:solidFill>
                  <a:schemeClr val="tx1">
                    <a:lumMod val="75000"/>
                    <a:lumOff val="25000"/>
                  </a:schemeClr>
                </a:solidFill>
                <a:effectLst/>
                <a:latin typeface="Calibri" panose="020F0502020204030204" pitchFamily="34" charset="0"/>
                <a:ea typeface="Calibri" panose="020F0502020204030204" pitchFamily="34" charset="0"/>
              </a:rPr>
              <a:t>Si hablamos de compartir música y de podcast, es imposible no mencionar a </a:t>
            </a:r>
            <a:r>
              <a:rPr lang="es-ES" sz="4000" u="none" strike="noStrike" dirty="0">
                <a:solidFill>
                  <a:srgbClr val="000000"/>
                </a:solidFill>
                <a:effectLst/>
                <a:latin typeface="Calibri" panose="020F0502020204030204" pitchFamily="34" charset="0"/>
                <a:ea typeface="Calibri" panose="020F0502020204030204" pitchFamily="34" charset="0"/>
                <a:hlinkClick r:id="rId2"/>
              </a:rPr>
              <a:t>Spotify</a:t>
            </a:r>
            <a:endParaRPr lang="en-GB" sz="4000" spc="-85" dirty="0">
              <a:solidFill>
                <a:srgbClr val="343433"/>
              </a:solidFill>
              <a:latin typeface="Calibri" panose="020F0502020204030204" pitchFamily="34" charset="0"/>
              <a:cs typeface="Calibri" panose="020F0502020204030204" pitchFamily="34" charset="0"/>
            </a:endParaRPr>
          </a:p>
          <a:p>
            <a:pPr algn="just">
              <a:defRPr/>
            </a:pPr>
            <a:r>
              <a:rPr lang="es-ES" sz="4000" dirty="0">
                <a:solidFill>
                  <a:schemeClr val="tx1">
                    <a:lumMod val="75000"/>
                    <a:lumOff val="25000"/>
                  </a:schemeClr>
                </a:solidFill>
                <a:effectLst/>
                <a:latin typeface="Calibri" panose="020F0502020204030204" pitchFamily="34" charset="0"/>
                <a:ea typeface="Calibri" panose="020F0502020204030204" pitchFamily="34" charset="0"/>
              </a:rPr>
              <a:t>Spotify es el servicio de acceso para disfrutar de una recopilación a medida de tu genero de música favorito, de tu historia favorita, cultura dominante, recetas culinarias etc., narrador.</a:t>
            </a:r>
            <a:endParaRPr lang="en-GB" sz="4000" spc="-85" dirty="0">
              <a:solidFill>
                <a:schemeClr val="tx1">
                  <a:lumMod val="75000"/>
                  <a:lumOff val="25000"/>
                </a:schemeClr>
              </a:solidFill>
              <a:latin typeface="Calibri" panose="020F0502020204030204" pitchFamily="34" charset="0"/>
              <a:cs typeface="Calibri" panose="020F0502020204030204" pitchFamily="34" charset="0"/>
            </a:endParaRPr>
          </a:p>
        </p:txBody>
      </p:sp>
      <p:pic>
        <p:nvPicPr>
          <p:cNvPr id="4" name="object 4"/>
          <p:cNvPicPr/>
          <p:nvPr/>
        </p:nvPicPr>
        <p:blipFill>
          <a:blip r:embed="rId3" cstate="print"/>
          <a:stretch>
            <a:fillRect/>
          </a:stretch>
        </p:blipFill>
        <p:spPr>
          <a:xfrm>
            <a:off x="15544800" y="266700"/>
            <a:ext cx="1838324" cy="1066799"/>
          </a:xfrm>
          <a:prstGeom prst="rect">
            <a:avLst/>
          </a:prstGeom>
        </p:spPr>
      </p:pic>
      <p:pic>
        <p:nvPicPr>
          <p:cNvPr id="8" name="Immagine 7"/>
          <p:cNvPicPr>
            <a:picLocks noChangeAspect="1"/>
          </p:cNvPicPr>
          <p:nvPr/>
        </p:nvPicPr>
        <p:blipFill>
          <a:blip r:embed="rId4"/>
          <a:stretch>
            <a:fillRect/>
          </a:stretch>
        </p:blipFill>
        <p:spPr>
          <a:xfrm>
            <a:off x="7086600" y="2621410"/>
            <a:ext cx="1295400" cy="1295400"/>
          </a:xfrm>
          <a:prstGeom prst="rect">
            <a:avLst/>
          </a:prstGeom>
        </p:spPr>
      </p:pic>
      <p:sp>
        <p:nvSpPr>
          <p:cNvPr id="9" name="Rectangle 3">
            <a:extLst>
              <a:ext uri="{FF2B5EF4-FFF2-40B4-BE49-F238E27FC236}">
                <a16:creationId xmlns:a16="http://schemas.microsoft.com/office/drawing/2014/main" xmlns="" id="{7DCFB86A-F33B-4788-AC58-001CE4B97799}"/>
              </a:ext>
            </a:extLst>
          </p:cNvPr>
          <p:cNvSpPr>
            <a:spLocks noChangeArrowheads="1"/>
          </p:cNvSpPr>
          <p:nvPr/>
        </p:nvSpPr>
        <p:spPr bwMode="auto">
          <a:xfrm>
            <a:off x="0" y="0"/>
            <a:ext cx="1828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10"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09222" y="949347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p>
        </p:txBody>
      </p:sp>
      <p:pic>
        <p:nvPicPr>
          <p:cNvPr id="11"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51" y="9563100"/>
            <a:ext cx="866849" cy="576706"/>
          </a:xfrm>
          <a:prstGeom prst="rect">
            <a:avLst/>
          </a:prstGeom>
        </p:spPr>
      </p:pic>
      <p:pic>
        <p:nvPicPr>
          <p:cNvPr id="12" name="Immagine 1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697431" y="9644341"/>
            <a:ext cx="1453337" cy="495465"/>
          </a:xfrm>
          <a:prstGeom prst="rect">
            <a:avLst/>
          </a:prstGeom>
          <a:noFill/>
        </p:spPr>
      </p:pic>
      <p:sp>
        <p:nvSpPr>
          <p:cNvPr id="13" name="CasellaDiTesto 22"/>
          <p:cNvSpPr txBox="1"/>
          <p:nvPr/>
        </p:nvSpPr>
        <p:spPr>
          <a:xfrm>
            <a:off x="10181331" y="949347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644346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5736827"/>
          </a:xfrm>
          <a:prstGeom prst="rect">
            <a:avLst/>
          </a:prstGeom>
        </p:spPr>
        <p:txBody>
          <a:bodyPr vert="horz" wrap="square" lIns="0" tIns="12065" rIns="0" bIns="0" rtlCol="0">
            <a:spAutoFit/>
          </a:bodyPr>
          <a:lstStyle/>
          <a:p>
            <a:pPr>
              <a:defRPr/>
            </a:pPr>
            <a:r>
              <a:rPr lang="es-ES" sz="6000" b="1" spc="-4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2</a:t>
            </a:r>
            <a:r>
              <a:rPr lang="es-ES" sz="6000" b="1" spc="-5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a:t>
            </a:r>
            <a:r>
              <a:rPr lang="es-ES" sz="6000"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rPr>
              <a:t> </a:t>
            </a:r>
            <a:r>
              <a:rPr lang="es-ES" sz="6000" b="1"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rPr>
              <a:t>La industria del entretenimiento digital</a:t>
            </a:r>
            <a:endParaRPr lang="es-ES" altLang="es-ES" sz="6000" b="1" spc="-85"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pPr>
              <a:defRPr/>
            </a:pPr>
            <a:endParaRPr lang="en-GB" altLang="es-ES" sz="7200" dirty="0">
              <a:latin typeface="Calibri" panose="020F0502020204030204" pitchFamily="34" charset="0"/>
              <a:cs typeface="Calibri" panose="020F0502020204030204" pitchFamily="34" charset="0"/>
            </a:endParaRPr>
          </a:p>
          <a:p>
            <a:pPr algn="just">
              <a:defRPr/>
            </a:pPr>
            <a:r>
              <a:rPr lang="es-ES" sz="4000" b="1" i="1" dirty="0">
                <a:solidFill>
                  <a:schemeClr val="tx1">
                    <a:lumMod val="75000"/>
                    <a:lumOff val="25000"/>
                  </a:schemeClr>
                </a:solidFill>
                <a:effectLst/>
                <a:latin typeface="+mj-lt"/>
                <a:ea typeface="Calibri" panose="020F0502020204030204" pitchFamily="34" charset="0"/>
              </a:rPr>
              <a:t>El elefante en la habitación </a:t>
            </a:r>
            <a:r>
              <a:rPr lang="en-GB" sz="4000" b="1" i="1" spc="-85" dirty="0">
                <a:solidFill>
                  <a:srgbClr val="343433"/>
                </a:solidFill>
                <a:latin typeface="+mj-lt"/>
                <a:cs typeface="Calibri" panose="020F0502020204030204" pitchFamily="34" charset="0"/>
              </a:rPr>
              <a:t>–  </a:t>
            </a:r>
            <a:endParaRPr lang="es-ES" sz="4000" dirty="0">
              <a:effectLst/>
              <a:latin typeface="+mj-lt"/>
              <a:ea typeface="Calibri" panose="020F0502020204030204" pitchFamily="34" charset="0"/>
            </a:endParaRPr>
          </a:p>
          <a:p>
            <a:pPr algn="just">
              <a:defRPr/>
            </a:pPr>
            <a:endParaRPr lang="en-GB" sz="4000" spc="-85" dirty="0">
              <a:solidFill>
                <a:srgbClr val="343433"/>
              </a:solidFill>
              <a:latin typeface="+mj-lt"/>
              <a:cs typeface="Calibri" panose="020F0502020204030204" pitchFamily="34" charset="0"/>
              <a:hlinkClick r:id="rId2"/>
            </a:endParaRPr>
          </a:p>
          <a:p>
            <a:pPr algn="just">
              <a:defRPr/>
            </a:pPr>
            <a:r>
              <a:rPr lang="es-ES" sz="4000" u="none" strike="noStrike" dirty="0">
                <a:solidFill>
                  <a:srgbClr val="000000"/>
                </a:solidFill>
                <a:effectLst/>
                <a:latin typeface="+mj-lt"/>
                <a:ea typeface="Calibri" panose="020F0502020204030204" pitchFamily="34" charset="0"/>
                <a:hlinkClick r:id="rId2"/>
              </a:rPr>
              <a:t>iTunes</a:t>
            </a:r>
            <a:r>
              <a:rPr lang="es-ES" sz="4000" dirty="0">
                <a:solidFill>
                  <a:srgbClr val="000000"/>
                </a:solidFill>
                <a:effectLst/>
                <a:latin typeface="+mj-lt"/>
                <a:ea typeface="Calibri" panose="020F0502020204030204" pitchFamily="34" charset="0"/>
              </a:rPr>
              <a:t> </a:t>
            </a:r>
            <a:r>
              <a:rPr lang="es-ES" sz="4000" dirty="0">
                <a:solidFill>
                  <a:schemeClr val="tx1">
                    <a:lumMod val="75000"/>
                    <a:lumOff val="25000"/>
                  </a:schemeClr>
                </a:solidFill>
                <a:effectLst/>
                <a:latin typeface="+mj-lt"/>
                <a:ea typeface="Calibri" panose="020F0502020204030204" pitchFamily="34" charset="0"/>
              </a:rPr>
              <a:t>es un servicio de Apple Inc. La aplicación representa uno de los mayores mercados digitales para la música.</a:t>
            </a:r>
            <a:endParaRPr lang="en-GB" sz="4000" spc="-85" dirty="0">
              <a:solidFill>
                <a:schemeClr val="tx1">
                  <a:lumMod val="75000"/>
                  <a:lumOff val="25000"/>
                </a:schemeClr>
              </a:solidFill>
              <a:latin typeface="+mj-lt"/>
              <a:cs typeface="Calibri" panose="020F0502020204030204" pitchFamily="34" charset="0"/>
            </a:endParaRPr>
          </a:p>
          <a:p>
            <a:pPr algn="just">
              <a:defRPr/>
            </a:pPr>
            <a:r>
              <a:rPr lang="es-ES" sz="4000" dirty="0">
                <a:solidFill>
                  <a:schemeClr val="tx1">
                    <a:lumMod val="75000"/>
                    <a:lumOff val="25000"/>
                  </a:schemeClr>
                </a:solidFill>
                <a:effectLst/>
                <a:latin typeface="+mj-lt"/>
                <a:ea typeface="Calibri" panose="020F0502020204030204" pitchFamily="34" charset="0"/>
              </a:rPr>
              <a:t>Los usuarios pueden almacenar y organizar su librería digital por álbum y canciones, de manera muy intuitiva y fácil. </a:t>
            </a:r>
            <a:endParaRPr lang="en-GB" sz="4000" spc="-85" dirty="0">
              <a:solidFill>
                <a:schemeClr val="tx1">
                  <a:lumMod val="75000"/>
                  <a:lumOff val="25000"/>
                </a:schemeClr>
              </a:solidFill>
              <a:latin typeface="+mj-lt"/>
              <a:cs typeface="Calibri" panose="020F0502020204030204" pitchFamily="34" charset="0"/>
            </a:endParaRPr>
          </a:p>
        </p:txBody>
      </p:sp>
      <p:pic>
        <p:nvPicPr>
          <p:cNvPr id="4" name="object 4"/>
          <p:cNvPicPr/>
          <p:nvPr/>
        </p:nvPicPr>
        <p:blipFill>
          <a:blip r:embed="rId3" cstate="print"/>
          <a:stretch>
            <a:fillRect/>
          </a:stretch>
        </p:blipFill>
        <p:spPr>
          <a:xfrm>
            <a:off x="15544800" y="266700"/>
            <a:ext cx="1838324" cy="1066799"/>
          </a:xfrm>
          <a:prstGeom prst="rect">
            <a:avLst/>
          </a:prstGeom>
        </p:spPr>
      </p:pic>
      <p:pic>
        <p:nvPicPr>
          <p:cNvPr id="2" name="Immagine 1"/>
          <p:cNvPicPr>
            <a:picLocks noChangeAspect="1"/>
          </p:cNvPicPr>
          <p:nvPr/>
        </p:nvPicPr>
        <p:blipFill>
          <a:blip r:embed="rId4"/>
          <a:stretch>
            <a:fillRect/>
          </a:stretch>
        </p:blipFill>
        <p:spPr>
          <a:xfrm>
            <a:off x="7086600" y="2933700"/>
            <a:ext cx="828675" cy="835639"/>
          </a:xfrm>
          <a:prstGeom prst="rect">
            <a:avLst/>
          </a:prstGeom>
        </p:spPr>
      </p:pic>
      <p:sp>
        <p:nvSpPr>
          <p:cNvPr id="7"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09222" y="949347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p>
        </p:txBody>
      </p:sp>
      <p:pic>
        <p:nvPicPr>
          <p:cNvPr id="8"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51" y="9563100"/>
            <a:ext cx="866849" cy="576706"/>
          </a:xfrm>
          <a:prstGeom prst="rect">
            <a:avLst/>
          </a:prstGeom>
        </p:spPr>
      </p:pic>
      <p:pic>
        <p:nvPicPr>
          <p:cNvPr id="9" name="Immagine 8"/>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697431" y="9644341"/>
            <a:ext cx="1453337" cy="495465"/>
          </a:xfrm>
          <a:prstGeom prst="rect">
            <a:avLst/>
          </a:prstGeom>
          <a:noFill/>
        </p:spPr>
      </p:pic>
      <p:sp>
        <p:nvSpPr>
          <p:cNvPr id="10" name="CasellaDiTesto 22"/>
          <p:cNvSpPr txBox="1"/>
          <p:nvPr/>
        </p:nvSpPr>
        <p:spPr>
          <a:xfrm>
            <a:off x="10181331" y="949347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893780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8322150"/>
          </a:xfrm>
          <a:prstGeom prst="rect">
            <a:avLst/>
          </a:prstGeom>
        </p:spPr>
        <p:txBody>
          <a:bodyPr vert="horz" wrap="square" lIns="0" tIns="12065" rIns="0" bIns="0" rtlCol="0">
            <a:spAutoFit/>
          </a:bodyPr>
          <a:lstStyle/>
          <a:p>
            <a:pPr>
              <a:defRPr/>
            </a:pPr>
            <a:r>
              <a:rPr lang="es-ES" sz="6000" b="1" spc="-4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2</a:t>
            </a:r>
            <a:r>
              <a:rPr lang="es-ES" sz="6000" b="1" spc="-5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a:t>
            </a:r>
            <a:r>
              <a:rPr lang="es-ES" sz="6000"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rPr>
              <a:t> </a:t>
            </a:r>
            <a:r>
              <a:rPr lang="es-ES" sz="6000" b="1"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rPr>
              <a:t>La industria del entretenimiento digital</a:t>
            </a:r>
            <a:endParaRPr lang="es-ES" altLang="es-ES" sz="6000" b="1" spc="-85"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pPr>
              <a:defRPr/>
            </a:pPr>
            <a:endParaRPr lang="en-GB" altLang="es-ES" sz="7200" dirty="0">
              <a:latin typeface="Calibri" panose="020F0502020204030204" pitchFamily="34" charset="0"/>
              <a:cs typeface="Calibri" panose="020F0502020204030204" pitchFamily="34" charset="0"/>
            </a:endParaRPr>
          </a:p>
          <a:p>
            <a:pPr algn="just">
              <a:defRPr/>
            </a:pPr>
            <a:r>
              <a:rPr lang="es-ES" sz="4000" b="1" i="1" dirty="0">
                <a:solidFill>
                  <a:schemeClr val="tx1">
                    <a:lumMod val="75000"/>
                    <a:lumOff val="25000"/>
                  </a:schemeClr>
                </a:solidFill>
                <a:effectLst/>
                <a:latin typeface="Calibri" panose="020F0502020204030204" pitchFamily="34" charset="0"/>
                <a:ea typeface="Calibri" panose="020F0502020204030204" pitchFamily="34" charset="0"/>
              </a:rPr>
              <a:t>Aplicaciones y servicios digitales para leer libros online </a:t>
            </a:r>
          </a:p>
          <a:p>
            <a:pPr algn="just">
              <a:defRPr/>
            </a:pPr>
            <a:r>
              <a:rPr lang="es-ES" sz="4000" dirty="0">
                <a:solidFill>
                  <a:schemeClr val="tx1">
                    <a:lumMod val="75000"/>
                    <a:lumOff val="25000"/>
                  </a:schemeClr>
                </a:solidFill>
                <a:effectLst/>
                <a:latin typeface="Calibri" panose="020F0502020204030204" pitchFamily="34" charset="0"/>
                <a:ea typeface="Calibri" panose="020F0502020204030204" pitchFamily="34" charset="0"/>
              </a:rPr>
              <a:t>Si eres anticuado y no deseas renunciar al placer de leer, aquí hay un listado de aplicaciones para e-book que debería considerar: </a:t>
            </a:r>
            <a:r>
              <a:rPr lang="en-GB" sz="4000" spc="-85" dirty="0">
                <a:solidFill>
                  <a:schemeClr val="tx1">
                    <a:lumMod val="75000"/>
                    <a:lumOff val="25000"/>
                  </a:schemeClr>
                </a:solidFill>
                <a:latin typeface="Calibri" panose="020F0502020204030204" pitchFamily="34" charset="0"/>
                <a:cs typeface="Calibri" panose="020F0502020204030204" pitchFamily="34" charset="0"/>
              </a:rPr>
              <a:t>Amazon Kindle App</a:t>
            </a:r>
          </a:p>
          <a:p>
            <a:pPr marL="571500" indent="-571500" algn="just">
              <a:buFont typeface="Arial" panose="020B0604020202020204" pitchFamily="34" charset="0"/>
              <a:buChar char="•"/>
              <a:defRPr/>
            </a:pPr>
            <a:r>
              <a:rPr lang="en-GB" sz="3200" spc="-85" dirty="0">
                <a:solidFill>
                  <a:srgbClr val="343433"/>
                </a:solidFill>
                <a:latin typeface="Calibri" panose="020F0502020204030204" pitchFamily="34" charset="0"/>
                <a:cs typeface="Calibri" panose="020F0502020204030204" pitchFamily="34" charset="0"/>
              </a:rPr>
              <a:t>Google Play Books</a:t>
            </a:r>
          </a:p>
          <a:p>
            <a:pPr marL="571500" indent="-571500" algn="just">
              <a:buFont typeface="Arial" panose="020B0604020202020204" pitchFamily="34" charset="0"/>
              <a:buChar char="•"/>
              <a:defRPr/>
            </a:pPr>
            <a:r>
              <a:rPr lang="en-GB" sz="3200" spc="-85" dirty="0">
                <a:solidFill>
                  <a:srgbClr val="343433"/>
                </a:solidFill>
                <a:latin typeface="Calibri" panose="020F0502020204030204" pitchFamily="34" charset="0"/>
                <a:cs typeface="Calibri" panose="020F0502020204030204" pitchFamily="34" charset="0"/>
              </a:rPr>
              <a:t>Apple Books</a:t>
            </a:r>
          </a:p>
          <a:p>
            <a:pPr marL="571500" indent="-571500" algn="just">
              <a:buFont typeface="Arial" panose="020B0604020202020204" pitchFamily="34" charset="0"/>
              <a:buChar char="•"/>
              <a:defRPr/>
            </a:pPr>
            <a:r>
              <a:rPr lang="en-GB" sz="3200" spc="-85" dirty="0">
                <a:solidFill>
                  <a:srgbClr val="343433"/>
                </a:solidFill>
                <a:latin typeface="Calibri" panose="020F0502020204030204" pitchFamily="34" charset="0"/>
                <a:cs typeface="Calibri" panose="020F0502020204030204" pitchFamily="34" charset="0"/>
              </a:rPr>
              <a:t>Barnes &amp; Noble Nook</a:t>
            </a:r>
          </a:p>
          <a:p>
            <a:pPr marL="571500" indent="-571500" algn="just">
              <a:buFont typeface="Arial" panose="020B0604020202020204" pitchFamily="34" charset="0"/>
              <a:buChar char="•"/>
              <a:defRPr/>
            </a:pPr>
            <a:r>
              <a:rPr lang="en-GB" sz="3200" spc="-85" dirty="0">
                <a:solidFill>
                  <a:srgbClr val="343433"/>
                </a:solidFill>
                <a:latin typeface="Calibri" panose="020F0502020204030204" pitchFamily="34" charset="0"/>
                <a:cs typeface="Calibri" panose="020F0502020204030204" pitchFamily="34" charset="0"/>
              </a:rPr>
              <a:t>Kobo Books</a:t>
            </a:r>
          </a:p>
          <a:p>
            <a:pPr marL="571500" indent="-571500" algn="just">
              <a:buFont typeface="Arial" panose="020B0604020202020204" pitchFamily="34" charset="0"/>
              <a:buChar char="•"/>
              <a:defRPr/>
            </a:pPr>
            <a:r>
              <a:rPr lang="en-GB" sz="3200" spc="-85" dirty="0">
                <a:solidFill>
                  <a:srgbClr val="343433"/>
                </a:solidFill>
                <a:latin typeface="Calibri" panose="020F0502020204030204" pitchFamily="34" charset="0"/>
                <a:cs typeface="Calibri" panose="020F0502020204030204" pitchFamily="34" charset="0"/>
              </a:rPr>
              <a:t>Libby</a:t>
            </a:r>
          </a:p>
          <a:p>
            <a:pPr marL="571500" indent="-571500" algn="just">
              <a:buFont typeface="Arial" panose="020B0604020202020204" pitchFamily="34" charset="0"/>
              <a:buChar char="•"/>
              <a:defRPr/>
            </a:pPr>
            <a:r>
              <a:rPr lang="en-GB" sz="3200" spc="-85" dirty="0" err="1">
                <a:solidFill>
                  <a:srgbClr val="343433"/>
                </a:solidFill>
                <a:latin typeface="Calibri" panose="020F0502020204030204" pitchFamily="34" charset="0"/>
                <a:cs typeface="Calibri" panose="020F0502020204030204" pitchFamily="34" charset="0"/>
              </a:rPr>
              <a:t>FBReader</a:t>
            </a:r>
            <a:endParaRPr lang="en-GB" sz="3200" spc="-85" dirty="0">
              <a:solidFill>
                <a:srgbClr val="343433"/>
              </a:solidFill>
              <a:latin typeface="Calibri" panose="020F0502020204030204" pitchFamily="34" charset="0"/>
              <a:cs typeface="Calibri" panose="020F0502020204030204" pitchFamily="34" charset="0"/>
            </a:endParaRPr>
          </a:p>
          <a:p>
            <a:pPr marL="571500" indent="-571500" algn="just">
              <a:buFont typeface="Arial" panose="020B0604020202020204" pitchFamily="34" charset="0"/>
              <a:buChar char="•"/>
              <a:defRPr/>
            </a:pPr>
            <a:r>
              <a:rPr lang="en-GB" sz="3200" spc="-85" dirty="0" err="1">
                <a:solidFill>
                  <a:srgbClr val="343433"/>
                </a:solidFill>
                <a:latin typeface="Calibri" panose="020F0502020204030204" pitchFamily="34" charset="0"/>
                <a:cs typeface="Calibri" panose="020F0502020204030204" pitchFamily="34" charset="0"/>
              </a:rPr>
              <a:t>KyBook</a:t>
            </a:r>
            <a:endParaRPr lang="en-GB" sz="3200" spc="-85" dirty="0">
              <a:solidFill>
                <a:srgbClr val="343433"/>
              </a:solidFill>
              <a:latin typeface="Calibri" panose="020F0502020204030204" pitchFamily="34" charset="0"/>
              <a:cs typeface="Calibri" panose="020F0502020204030204" pitchFamily="34" charset="0"/>
            </a:endParaRPr>
          </a:p>
          <a:p>
            <a:pPr marL="571500" indent="-571500" algn="just">
              <a:buFont typeface="Arial" panose="020B0604020202020204" pitchFamily="34" charset="0"/>
              <a:buChar char="•"/>
              <a:defRPr/>
            </a:pPr>
            <a:r>
              <a:rPr lang="en-GB" sz="3200" spc="-85" dirty="0" err="1">
                <a:solidFill>
                  <a:srgbClr val="343433"/>
                </a:solidFill>
                <a:latin typeface="Calibri" panose="020F0502020204030204" pitchFamily="34" charset="0"/>
                <a:cs typeface="Calibri" panose="020F0502020204030204" pitchFamily="34" charset="0"/>
              </a:rPr>
              <a:t>FullReader</a:t>
            </a:r>
            <a:endParaRPr lang="en-GB" sz="3200" spc="-85" dirty="0">
              <a:solidFill>
                <a:srgbClr val="343433"/>
              </a:solidFill>
              <a:latin typeface="Calibri" panose="020F0502020204030204" pitchFamily="34" charset="0"/>
              <a:cs typeface="Calibri" panose="020F0502020204030204" pitchFamily="34" charset="0"/>
            </a:endParaRPr>
          </a:p>
          <a:p>
            <a:pPr marL="571500" indent="-571500" algn="just">
              <a:buFont typeface="Arial" panose="020B0604020202020204" pitchFamily="34" charset="0"/>
              <a:buChar char="•"/>
              <a:defRPr/>
            </a:pPr>
            <a:r>
              <a:rPr lang="en-GB" sz="3200" spc="-85" dirty="0" err="1">
                <a:solidFill>
                  <a:srgbClr val="343433"/>
                </a:solidFill>
                <a:latin typeface="Calibri" panose="020F0502020204030204" pitchFamily="34" charset="0"/>
                <a:cs typeface="Calibri" panose="020F0502020204030204" pitchFamily="34" charset="0"/>
              </a:rPr>
              <a:t>PocketBook</a:t>
            </a:r>
            <a:r>
              <a:rPr lang="en-GB" sz="3200" spc="-85" dirty="0">
                <a:solidFill>
                  <a:srgbClr val="343433"/>
                </a:solidFill>
                <a:latin typeface="Calibri" panose="020F0502020204030204" pitchFamily="34" charset="0"/>
                <a:cs typeface="Calibri" panose="020F0502020204030204" pitchFamily="34" charset="0"/>
              </a:rPr>
              <a:t> Reader</a:t>
            </a:r>
          </a:p>
        </p:txBody>
      </p:sp>
      <p:pic>
        <p:nvPicPr>
          <p:cNvPr id="4" name="object 4"/>
          <p:cNvPicPr/>
          <p:nvPr/>
        </p:nvPicPr>
        <p:blipFill>
          <a:blip r:embed="rId2" cstate="print"/>
          <a:stretch>
            <a:fillRect/>
          </a:stretch>
        </p:blipFill>
        <p:spPr>
          <a:xfrm>
            <a:off x="15544800" y="266700"/>
            <a:ext cx="1838324" cy="1066799"/>
          </a:xfrm>
          <a:prstGeom prst="rect">
            <a:avLst/>
          </a:prstGeom>
        </p:spPr>
      </p:pic>
      <p:sp>
        <p:nvSpPr>
          <p:cNvPr id="7"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09222" y="949347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p>
        </p:txBody>
      </p:sp>
      <p:pic>
        <p:nvPicPr>
          <p:cNvPr id="8"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851" y="9563100"/>
            <a:ext cx="866849" cy="576706"/>
          </a:xfrm>
          <a:prstGeom prst="rect">
            <a:avLst/>
          </a:prstGeom>
        </p:spPr>
      </p:pic>
      <p:pic>
        <p:nvPicPr>
          <p:cNvPr id="9" name="Immagine 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97431" y="9644341"/>
            <a:ext cx="1453337" cy="495465"/>
          </a:xfrm>
          <a:prstGeom prst="rect">
            <a:avLst/>
          </a:prstGeom>
          <a:noFill/>
        </p:spPr>
      </p:pic>
      <p:sp>
        <p:nvSpPr>
          <p:cNvPr id="10" name="CasellaDiTesto 22"/>
          <p:cNvSpPr txBox="1"/>
          <p:nvPr/>
        </p:nvSpPr>
        <p:spPr>
          <a:xfrm>
            <a:off x="10181331" y="949347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504633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5223866"/>
          </a:xfrm>
          <a:prstGeom prst="rect">
            <a:avLst/>
          </a:prstGeom>
        </p:spPr>
        <p:txBody>
          <a:bodyPr vert="horz" wrap="square" lIns="0" tIns="12065" rIns="0" bIns="0" rtlCol="0">
            <a:spAutoFit/>
          </a:bodyPr>
          <a:lstStyle/>
          <a:p>
            <a:pPr>
              <a:defRPr/>
            </a:pPr>
            <a:r>
              <a:rPr lang="es-ES" sz="7200" b="1" spc="-4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2</a:t>
            </a:r>
            <a:r>
              <a:rPr lang="es-ES" sz="7200" b="1" spc="-5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a:t>
            </a:r>
            <a:r>
              <a:rPr lang="es-ES" sz="7200"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 </a:t>
            </a:r>
            <a:r>
              <a:rPr lang="es-ES" sz="7200" b="1"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Trasferencia de dinero digital </a:t>
            </a:r>
          </a:p>
          <a:p>
            <a:pPr>
              <a:defRPr/>
            </a:pPr>
            <a:endParaRPr lang="en-GB" altLang="es-ES" sz="7200" dirty="0">
              <a:latin typeface="Calibri" panose="020F0502020204030204" pitchFamily="34" charset="0"/>
              <a:cs typeface="Calibri" panose="020F0502020204030204" pitchFamily="34" charset="0"/>
            </a:endParaRPr>
          </a:p>
          <a:p>
            <a:pPr indent="-1270" algn="just">
              <a:lnSpc>
                <a:spcPct val="115000"/>
              </a:lnSpc>
              <a:spcAft>
                <a:spcPts val="1000"/>
              </a:spcAft>
            </a:pPr>
            <a:r>
              <a:rPr lang="es-ES" sz="4000" b="1" i="1" dirty="0">
                <a:solidFill>
                  <a:schemeClr val="tx1">
                    <a:lumMod val="75000"/>
                    <a:lumOff val="25000"/>
                  </a:schemeClr>
                </a:solidFill>
                <a:effectLst/>
                <a:latin typeface="Calibri" panose="020F0502020204030204" pitchFamily="34" charset="0"/>
                <a:ea typeface="Calibri" panose="020F0502020204030204" pitchFamily="34" charset="0"/>
              </a:rPr>
              <a:t>Las mejores aplicaciones de pago móvil de 2021</a:t>
            </a:r>
          </a:p>
          <a:p>
            <a:pPr indent="-1270" algn="just">
              <a:lnSpc>
                <a:spcPct val="115000"/>
              </a:lnSpc>
              <a:spcAft>
                <a:spcPts val="1000"/>
              </a:spcAft>
            </a:pPr>
            <a:r>
              <a:rPr lang="es-ES" sz="4000" dirty="0">
                <a:solidFill>
                  <a:schemeClr val="tx1">
                    <a:lumMod val="75000"/>
                    <a:lumOff val="25000"/>
                  </a:schemeClr>
                </a:solidFill>
                <a:effectLst/>
                <a:latin typeface="Calibri" panose="020F0502020204030204" pitchFamily="34" charset="0"/>
                <a:ea typeface="Calibri" panose="020F0502020204030204" pitchFamily="34" charset="0"/>
              </a:rPr>
              <a:t>Debido a la pandemia por el COVID, las nuevas soluciones para el pago sin contacto vieron un crecimiento exponencial en 2020 y 2021:  </a:t>
            </a:r>
          </a:p>
          <a:p>
            <a:pPr algn="just">
              <a:defRPr/>
            </a:pPr>
            <a:endParaRPr lang="en-GB" sz="4000" spc="-85" dirty="0">
              <a:solidFill>
                <a:srgbClr val="343433"/>
              </a:solidFill>
              <a:latin typeface="Calibri" panose="020F0502020204030204" pitchFamily="34" charset="0"/>
              <a:cs typeface="Calibri" panose="020F0502020204030204" pitchFamily="34" charset="0"/>
            </a:endParaRPr>
          </a:p>
        </p:txBody>
      </p:sp>
      <p:pic>
        <p:nvPicPr>
          <p:cNvPr id="4" name="object 4"/>
          <p:cNvPicPr/>
          <p:nvPr/>
        </p:nvPicPr>
        <p:blipFill>
          <a:blip r:embed="rId2" cstate="print"/>
          <a:stretch>
            <a:fillRect/>
          </a:stretch>
        </p:blipFill>
        <p:spPr>
          <a:xfrm>
            <a:off x="15544800" y="266700"/>
            <a:ext cx="1838324" cy="1066799"/>
          </a:xfrm>
          <a:prstGeom prst="rect">
            <a:avLst/>
          </a:prstGeom>
        </p:spPr>
      </p:pic>
      <p:pic>
        <p:nvPicPr>
          <p:cNvPr id="2" name="Immagine 1">
            <a:hlinkClick r:id="rId3"/>
          </p:cNvPr>
          <p:cNvPicPr>
            <a:picLocks noChangeAspect="1"/>
          </p:cNvPicPr>
          <p:nvPr/>
        </p:nvPicPr>
        <p:blipFill>
          <a:blip r:embed="rId4"/>
          <a:stretch>
            <a:fillRect/>
          </a:stretch>
        </p:blipFill>
        <p:spPr>
          <a:xfrm>
            <a:off x="658476" y="6012258"/>
            <a:ext cx="2315183" cy="914400"/>
          </a:xfrm>
          <a:prstGeom prst="rect">
            <a:avLst/>
          </a:prstGeom>
        </p:spPr>
      </p:pic>
      <p:pic>
        <p:nvPicPr>
          <p:cNvPr id="7" name="Immagine 6">
            <a:hlinkClick r:id="rId5"/>
          </p:cNvPr>
          <p:cNvPicPr>
            <a:picLocks noChangeAspect="1"/>
          </p:cNvPicPr>
          <p:nvPr/>
        </p:nvPicPr>
        <p:blipFill>
          <a:blip r:embed="rId6"/>
          <a:stretch>
            <a:fillRect/>
          </a:stretch>
        </p:blipFill>
        <p:spPr>
          <a:xfrm>
            <a:off x="3797268" y="6177488"/>
            <a:ext cx="2285470" cy="614580"/>
          </a:xfrm>
          <a:prstGeom prst="rect">
            <a:avLst/>
          </a:prstGeom>
        </p:spPr>
      </p:pic>
      <p:pic>
        <p:nvPicPr>
          <p:cNvPr id="1026" name="Picture 2" descr="upload.wikimedia.org/wikipedia/commons/thumb/b/...">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906347" y="6012258"/>
            <a:ext cx="2355108" cy="965962"/>
          </a:xfrm>
          <a:prstGeom prst="rect">
            <a:avLst/>
          </a:prstGeom>
          <a:noFill/>
          <a:extLst>
            <a:ext uri="{909E8E84-426E-40DD-AFC4-6F175D3DCCD1}">
              <a14:hiddenFill xmlns:a14="http://schemas.microsoft.com/office/drawing/2010/main">
                <a:solidFill>
                  <a:srgbClr val="FFFFFF"/>
                </a:solidFill>
              </a14:hiddenFill>
            </a:ext>
          </a:extLst>
        </p:spPr>
      </p:pic>
      <p:pic>
        <p:nvPicPr>
          <p:cNvPr id="8" name="Immagine 7">
            <a:hlinkClick r:id="rId9"/>
          </p:cNvPr>
          <p:cNvPicPr>
            <a:picLocks noChangeAspect="1"/>
          </p:cNvPicPr>
          <p:nvPr/>
        </p:nvPicPr>
        <p:blipFill>
          <a:blip r:embed="rId10"/>
          <a:stretch>
            <a:fillRect/>
          </a:stretch>
        </p:blipFill>
        <p:spPr>
          <a:xfrm>
            <a:off x="10085064" y="5632204"/>
            <a:ext cx="2943225" cy="1659268"/>
          </a:xfrm>
          <a:prstGeom prst="rect">
            <a:avLst/>
          </a:prstGeom>
        </p:spPr>
      </p:pic>
      <p:pic>
        <p:nvPicPr>
          <p:cNvPr id="9" name="Immagine 8">
            <a:hlinkClick r:id="rId11"/>
          </p:cNvPr>
          <p:cNvPicPr>
            <a:picLocks noChangeAspect="1"/>
          </p:cNvPicPr>
          <p:nvPr/>
        </p:nvPicPr>
        <p:blipFill>
          <a:blip r:embed="rId12"/>
          <a:stretch>
            <a:fillRect/>
          </a:stretch>
        </p:blipFill>
        <p:spPr>
          <a:xfrm>
            <a:off x="13775313" y="5895100"/>
            <a:ext cx="1133475" cy="1133475"/>
          </a:xfrm>
          <a:prstGeom prst="rect">
            <a:avLst/>
          </a:prstGeom>
        </p:spPr>
      </p:pic>
      <p:pic>
        <p:nvPicPr>
          <p:cNvPr id="10" name="Immagine 9">
            <a:hlinkClick r:id="rId13"/>
          </p:cNvPr>
          <p:cNvPicPr>
            <a:picLocks noChangeAspect="1"/>
          </p:cNvPicPr>
          <p:nvPr/>
        </p:nvPicPr>
        <p:blipFill>
          <a:blip r:embed="rId14"/>
          <a:stretch>
            <a:fillRect/>
          </a:stretch>
        </p:blipFill>
        <p:spPr>
          <a:xfrm>
            <a:off x="15733612" y="5855996"/>
            <a:ext cx="1415454" cy="1391665"/>
          </a:xfrm>
          <a:prstGeom prst="rect">
            <a:avLst/>
          </a:prstGeom>
        </p:spPr>
      </p:pic>
      <p:sp>
        <p:nvSpPr>
          <p:cNvPr id="12"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09222" y="949347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p>
        </p:txBody>
      </p:sp>
      <p:pic>
        <p:nvPicPr>
          <p:cNvPr id="13"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61851" y="9563100"/>
            <a:ext cx="866849" cy="576706"/>
          </a:xfrm>
          <a:prstGeom prst="rect">
            <a:avLst/>
          </a:prstGeom>
        </p:spPr>
      </p:pic>
      <p:pic>
        <p:nvPicPr>
          <p:cNvPr id="14" name="Immagine 13"/>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8697431" y="9644341"/>
            <a:ext cx="1453337" cy="495465"/>
          </a:xfrm>
          <a:prstGeom prst="rect">
            <a:avLst/>
          </a:prstGeom>
          <a:noFill/>
        </p:spPr>
      </p:pic>
      <p:sp>
        <p:nvSpPr>
          <p:cNvPr id="15" name="CasellaDiTesto 22"/>
          <p:cNvSpPr txBox="1"/>
          <p:nvPr/>
        </p:nvSpPr>
        <p:spPr>
          <a:xfrm>
            <a:off x="10181331" y="949347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031191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6142066"/>
          </a:xfrm>
          <a:prstGeom prst="rect">
            <a:avLst/>
          </a:prstGeom>
        </p:spPr>
        <p:txBody>
          <a:bodyPr vert="horz" wrap="square" lIns="0" tIns="12065" rIns="0" bIns="0" rtlCol="0">
            <a:spAutoFit/>
          </a:bodyPr>
          <a:lstStyle/>
          <a:p>
            <a:pPr>
              <a:defRPr/>
            </a:pPr>
            <a:r>
              <a:rPr lang="es-ES" sz="7200" b="1" spc="-4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2</a:t>
            </a:r>
            <a:r>
              <a:rPr lang="es-ES" sz="7200" b="1" spc="-5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a:t>
            </a:r>
            <a:r>
              <a:rPr lang="es-ES" sz="7200"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 </a:t>
            </a:r>
            <a:r>
              <a:rPr lang="es-ES" sz="7200" b="1"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Trasferencia de dinero digital </a:t>
            </a:r>
          </a:p>
          <a:p>
            <a:pPr>
              <a:defRPr/>
            </a:pPr>
            <a:endParaRPr lang="en-GB" altLang="es-ES" sz="7200" dirty="0">
              <a:latin typeface="Calibri" panose="020F0502020204030204" pitchFamily="34" charset="0"/>
              <a:cs typeface="Calibri" panose="020F0502020204030204" pitchFamily="34" charset="0"/>
            </a:endParaRPr>
          </a:p>
          <a:p>
            <a:pPr indent="-1270" algn="just">
              <a:lnSpc>
                <a:spcPct val="115000"/>
              </a:lnSpc>
              <a:spcAft>
                <a:spcPts val="1000"/>
              </a:spcAft>
            </a:pPr>
            <a:r>
              <a:rPr lang="es-ES" sz="4000" b="1" i="1" dirty="0">
                <a:solidFill>
                  <a:schemeClr val="tx1">
                    <a:lumMod val="75000"/>
                    <a:lumOff val="25000"/>
                  </a:schemeClr>
                </a:solidFill>
                <a:effectLst/>
                <a:latin typeface="Calibri" panose="020F0502020204030204" pitchFamily="34" charset="0"/>
                <a:ea typeface="Calibri" panose="020F0502020204030204" pitchFamily="34" charset="0"/>
              </a:rPr>
              <a:t>¿Qué es el marco </a:t>
            </a:r>
            <a:r>
              <a:rPr lang="es-ES" sz="4000" b="1" i="1" dirty="0" err="1">
                <a:solidFill>
                  <a:schemeClr val="tx1">
                    <a:lumMod val="75000"/>
                    <a:lumOff val="25000"/>
                  </a:schemeClr>
                </a:solidFill>
                <a:effectLst/>
                <a:latin typeface="Calibri" panose="020F0502020204030204" pitchFamily="34" charset="0"/>
                <a:ea typeface="Calibri" panose="020F0502020204030204" pitchFamily="34" charset="0"/>
              </a:rPr>
              <a:t>DigComp</a:t>
            </a:r>
            <a:r>
              <a:rPr lang="es-ES" sz="4000" b="1" i="1" dirty="0">
                <a:solidFill>
                  <a:schemeClr val="tx1">
                    <a:lumMod val="75000"/>
                    <a:lumOff val="25000"/>
                  </a:schemeClr>
                </a:solidFill>
                <a:effectLst/>
                <a:latin typeface="Calibri" panose="020F0502020204030204" pitchFamily="34" charset="0"/>
                <a:ea typeface="Calibri" panose="020F0502020204030204" pitchFamily="34" charset="0"/>
              </a:rPr>
              <a:t>?</a:t>
            </a:r>
          </a:p>
          <a:p>
            <a:pPr algn="just">
              <a:defRPr/>
            </a:pPr>
            <a:r>
              <a:rPr lang="es-ES" sz="4000" dirty="0">
                <a:solidFill>
                  <a:schemeClr val="tx1">
                    <a:lumMod val="75000"/>
                    <a:lumOff val="25000"/>
                  </a:schemeClr>
                </a:solidFill>
                <a:effectLst/>
                <a:latin typeface="Calibri" panose="020F0502020204030204" pitchFamily="34" charset="0"/>
                <a:ea typeface="Calibri" panose="020F0502020204030204" pitchFamily="34" charset="0"/>
              </a:rPr>
              <a:t>Si sientes que seguir el ritmo de todas estas nuevas tecnologías digitales es demasiado difícil para ti, es probable que no tengas una guía tangible que te sostenga durante tu </a:t>
            </a:r>
            <a:r>
              <a:rPr lang="es-ES" sz="4000" i="1" dirty="0">
                <a:solidFill>
                  <a:schemeClr val="tx1">
                    <a:lumMod val="75000"/>
                    <a:lumOff val="25000"/>
                  </a:schemeClr>
                </a:solidFill>
                <a:effectLst/>
                <a:latin typeface="Calibri" panose="020F0502020204030204" pitchFamily="34" charset="0"/>
                <a:ea typeface="Calibri" panose="020F0502020204030204" pitchFamily="34" charset="0"/>
              </a:rPr>
              <a:t>digitalización</a:t>
            </a:r>
            <a:r>
              <a:rPr lang="es-ES" sz="4000" dirty="0">
                <a:solidFill>
                  <a:schemeClr val="tx1">
                    <a:lumMod val="75000"/>
                    <a:lumOff val="25000"/>
                  </a:schemeClr>
                </a:solidFill>
                <a:effectLst/>
                <a:latin typeface="Calibri" panose="020F0502020204030204" pitchFamily="34" charset="0"/>
                <a:ea typeface="Calibri" panose="020F0502020204030204" pitchFamily="34" charset="0"/>
              </a:rPr>
              <a:t>.</a:t>
            </a:r>
            <a:endParaRPr lang="en-GB" sz="4000" spc="-85" dirty="0">
              <a:solidFill>
                <a:schemeClr val="tx1">
                  <a:lumMod val="75000"/>
                  <a:lumOff val="25000"/>
                </a:schemeClr>
              </a:solidFill>
              <a:latin typeface="Calibri" panose="020F0502020204030204" pitchFamily="34" charset="0"/>
              <a:cs typeface="Calibri" panose="020F0502020204030204" pitchFamily="34" charset="0"/>
            </a:endParaRPr>
          </a:p>
          <a:p>
            <a:pPr algn="just">
              <a:defRPr/>
            </a:pPr>
            <a:r>
              <a:rPr lang="es-ES" sz="4000" dirty="0">
                <a:solidFill>
                  <a:schemeClr val="tx1">
                    <a:lumMod val="75000"/>
                    <a:lumOff val="25000"/>
                  </a:schemeClr>
                </a:solidFill>
                <a:effectLst/>
                <a:latin typeface="Calibri" panose="020F0502020204030204" pitchFamily="34" charset="0"/>
                <a:ea typeface="Calibri" panose="020F0502020204030204" pitchFamily="34" charset="0"/>
              </a:rPr>
              <a:t>…Si es este el caso, permítenos presentarte el marco </a:t>
            </a:r>
            <a:r>
              <a:rPr lang="es-ES" sz="4000" u="none" strike="noStrike" dirty="0" err="1">
                <a:solidFill>
                  <a:srgbClr val="0000FF"/>
                </a:solidFill>
                <a:effectLst/>
                <a:latin typeface="Calibri" panose="020F0502020204030204" pitchFamily="34" charset="0"/>
                <a:ea typeface="Calibri" panose="020F0502020204030204" pitchFamily="34" charset="0"/>
                <a:hlinkClick r:id="rId2">
                  <a:extLst>
                    <a:ext uri="{A12FA001-AC4F-418D-AE19-62706E023703}">
                      <ahyp:hlinkClr xmlns:ahyp="http://schemas.microsoft.com/office/drawing/2018/hyperlinkcolor" xmlns="" val="tx"/>
                    </a:ext>
                  </a:extLst>
                </a:hlinkClick>
              </a:rPr>
              <a:t>DigComp</a:t>
            </a:r>
            <a:r>
              <a:rPr lang="es-ES" sz="4000" u="none" strike="noStrike" dirty="0">
                <a:solidFill>
                  <a:schemeClr val="tx1">
                    <a:lumMod val="75000"/>
                    <a:lumOff val="25000"/>
                  </a:schemeClr>
                </a:solidFill>
                <a:effectLst/>
                <a:latin typeface="Calibri" panose="020F0502020204030204" pitchFamily="34" charset="0"/>
                <a:ea typeface="Calibri" panose="020F0502020204030204" pitchFamily="34" charset="0"/>
                <a:hlinkClick r:id="rId2">
                  <a:extLst>
                    <a:ext uri="{A12FA001-AC4F-418D-AE19-62706E023703}">
                      <ahyp:hlinkClr xmlns:ahyp="http://schemas.microsoft.com/office/drawing/2018/hyperlinkcolor" xmlns="" val="tx"/>
                    </a:ext>
                  </a:extLst>
                </a:hlinkClick>
              </a:rPr>
              <a:t>, desarrollado</a:t>
            </a:r>
            <a:r>
              <a:rPr lang="es-ES" sz="4000" dirty="0">
                <a:solidFill>
                  <a:schemeClr val="tx1">
                    <a:lumMod val="75000"/>
                    <a:lumOff val="25000"/>
                  </a:schemeClr>
                </a:solidFill>
                <a:effectLst/>
                <a:latin typeface="Calibri" panose="020F0502020204030204" pitchFamily="34" charset="0"/>
                <a:ea typeface="Calibri" panose="020F0502020204030204" pitchFamily="34" charset="0"/>
              </a:rPr>
              <a:t> por el Centro Común de Investigación. </a:t>
            </a:r>
            <a:endParaRPr lang="en-GB" sz="4000" spc="-85" dirty="0">
              <a:solidFill>
                <a:schemeClr val="tx1">
                  <a:lumMod val="75000"/>
                  <a:lumOff val="25000"/>
                </a:schemeClr>
              </a:solidFill>
              <a:latin typeface="Calibri" panose="020F0502020204030204" pitchFamily="34" charset="0"/>
              <a:cs typeface="Calibri" panose="020F0502020204030204" pitchFamily="34" charset="0"/>
            </a:endParaRPr>
          </a:p>
        </p:txBody>
      </p:sp>
      <p:pic>
        <p:nvPicPr>
          <p:cNvPr id="4" name="object 4"/>
          <p:cNvPicPr/>
          <p:nvPr/>
        </p:nvPicPr>
        <p:blipFill>
          <a:blip r:embed="rId3" cstate="print"/>
          <a:stretch>
            <a:fillRect/>
          </a:stretch>
        </p:blipFill>
        <p:spPr>
          <a:xfrm>
            <a:off x="15544800" y="266700"/>
            <a:ext cx="1838324" cy="1066799"/>
          </a:xfrm>
          <a:prstGeom prst="rect">
            <a:avLst/>
          </a:prstGeom>
        </p:spPr>
      </p:pic>
      <p:sp>
        <p:nvSpPr>
          <p:cNvPr id="7"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09222" y="949347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p>
        </p:txBody>
      </p:sp>
      <p:pic>
        <p:nvPicPr>
          <p:cNvPr id="8"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851" y="9563100"/>
            <a:ext cx="866849" cy="576706"/>
          </a:xfrm>
          <a:prstGeom prst="rect">
            <a:avLst/>
          </a:prstGeom>
        </p:spPr>
      </p:pic>
      <p:pic>
        <p:nvPicPr>
          <p:cNvPr id="9" name="Immagine 8"/>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97431" y="9644341"/>
            <a:ext cx="1453337" cy="495465"/>
          </a:xfrm>
          <a:prstGeom prst="rect">
            <a:avLst/>
          </a:prstGeom>
          <a:noFill/>
        </p:spPr>
      </p:pic>
      <p:sp>
        <p:nvSpPr>
          <p:cNvPr id="10" name="CasellaDiTesto 22"/>
          <p:cNvSpPr txBox="1"/>
          <p:nvPr/>
        </p:nvSpPr>
        <p:spPr>
          <a:xfrm>
            <a:off x="10181331" y="949347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441905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122625" cy="1120178"/>
          </a:xfrm>
          <a:prstGeom prst="rect">
            <a:avLst/>
          </a:prstGeom>
        </p:spPr>
        <p:txBody>
          <a:bodyPr vert="horz" wrap="square" lIns="0" tIns="12065" rIns="0" bIns="0" rtlCol="0">
            <a:spAutoFit/>
          </a:bodyPr>
          <a:lstStyle/>
          <a:p>
            <a:pPr>
              <a:defRPr/>
            </a:pPr>
            <a:r>
              <a:rPr lang="es-ES" sz="7200" b="1" spc="-4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2</a:t>
            </a:r>
            <a:r>
              <a:rPr lang="es-ES" sz="7200" b="1" spc="-5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a:t>
            </a:r>
            <a:r>
              <a:rPr lang="es-ES" sz="7200"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 </a:t>
            </a:r>
            <a:r>
              <a:rPr lang="es-ES" sz="7200" b="1"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Trasferencia de dinero digital </a:t>
            </a:r>
          </a:p>
        </p:txBody>
      </p:sp>
      <p:pic>
        <p:nvPicPr>
          <p:cNvPr id="4" name="object 4"/>
          <p:cNvPicPr/>
          <p:nvPr/>
        </p:nvPicPr>
        <p:blipFill>
          <a:blip r:embed="rId2" cstate="print"/>
          <a:stretch>
            <a:fillRect/>
          </a:stretch>
        </p:blipFill>
        <p:spPr>
          <a:xfrm>
            <a:off x="15544800" y="266700"/>
            <a:ext cx="1838324" cy="1066799"/>
          </a:xfrm>
          <a:prstGeom prst="rect">
            <a:avLst/>
          </a:prstGeom>
        </p:spPr>
      </p:pic>
      <p:pic>
        <p:nvPicPr>
          <p:cNvPr id="2" name="Immagine 1"/>
          <p:cNvPicPr>
            <a:picLocks noChangeAspect="1"/>
          </p:cNvPicPr>
          <p:nvPr/>
        </p:nvPicPr>
        <p:blipFill>
          <a:blip r:embed="rId3"/>
          <a:stretch>
            <a:fillRect/>
          </a:stretch>
        </p:blipFill>
        <p:spPr>
          <a:xfrm>
            <a:off x="12485807" y="2411601"/>
            <a:ext cx="4451375" cy="6315512"/>
          </a:xfrm>
          <a:prstGeom prst="rect">
            <a:avLst/>
          </a:prstGeom>
          <a:ln w="38100">
            <a:solidFill>
              <a:srgbClr val="0070C0"/>
            </a:solidFill>
          </a:ln>
        </p:spPr>
      </p:pic>
      <p:sp>
        <p:nvSpPr>
          <p:cNvPr id="7" name="Rectangle 1">
            <a:extLst>
              <a:ext uri="{FF2B5EF4-FFF2-40B4-BE49-F238E27FC236}">
                <a16:creationId xmlns:a16="http://schemas.microsoft.com/office/drawing/2014/main" xmlns="" id="{FBC6DA89-0568-44A3-B83C-BD5198EEFAD7}"/>
              </a:ext>
            </a:extLst>
          </p:cNvPr>
          <p:cNvSpPr>
            <a:spLocks noChangeArrowheads="1"/>
          </p:cNvSpPr>
          <p:nvPr/>
        </p:nvSpPr>
        <p:spPr bwMode="auto">
          <a:xfrm>
            <a:off x="0" y="0"/>
            <a:ext cx="1828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10" name="CuadroTexto 9">
            <a:extLst>
              <a:ext uri="{FF2B5EF4-FFF2-40B4-BE49-F238E27FC236}">
                <a16:creationId xmlns:a16="http://schemas.microsoft.com/office/drawing/2014/main" xmlns="" id="{719F773C-BC16-4EDD-BF50-D01BCFA1AAFB}"/>
              </a:ext>
            </a:extLst>
          </p:cNvPr>
          <p:cNvSpPr txBox="1"/>
          <p:nvPr/>
        </p:nvSpPr>
        <p:spPr>
          <a:xfrm>
            <a:off x="793774" y="2852687"/>
            <a:ext cx="11245825" cy="5632311"/>
          </a:xfrm>
          <a:prstGeom prst="rect">
            <a:avLst/>
          </a:prstGeom>
          <a:noFill/>
        </p:spPr>
        <p:txBody>
          <a:bodyPr wrap="square">
            <a:spAutoFit/>
          </a:bodyPr>
          <a:lstStyle/>
          <a:p>
            <a:pPr algn="just">
              <a:defRPr/>
            </a:pPr>
            <a:r>
              <a:rPr lang="en-GB" sz="4000" b="1" i="1" spc="-85" dirty="0" err="1">
                <a:solidFill>
                  <a:schemeClr val="tx1">
                    <a:lumMod val="75000"/>
                    <a:lumOff val="25000"/>
                  </a:schemeClr>
                </a:solidFill>
                <a:latin typeface="Calibri" panose="020F0502020204030204" pitchFamily="34" charset="0"/>
                <a:cs typeface="Calibri" panose="020F0502020204030204" pitchFamily="34" charset="0"/>
              </a:rPr>
              <a:t>DigComp</a:t>
            </a:r>
            <a:r>
              <a:rPr lang="en-GB" sz="4000" b="1" i="1" spc="-85" dirty="0">
                <a:solidFill>
                  <a:schemeClr val="tx1">
                    <a:lumMod val="75000"/>
                    <a:lumOff val="25000"/>
                  </a:schemeClr>
                </a:solidFill>
                <a:latin typeface="Calibri" panose="020F0502020204030204" pitchFamily="34" charset="0"/>
                <a:cs typeface="Calibri" panose="020F0502020204030204" pitchFamily="34" charset="0"/>
              </a:rPr>
              <a:t> 2.1</a:t>
            </a:r>
          </a:p>
          <a:p>
            <a:pPr algn="just">
              <a:defRPr/>
            </a:pPr>
            <a:r>
              <a:rPr lang="es-ES" sz="4000" dirty="0" err="1">
                <a:solidFill>
                  <a:schemeClr val="tx1">
                    <a:lumMod val="75000"/>
                    <a:lumOff val="25000"/>
                  </a:schemeClr>
                </a:solidFill>
                <a:effectLst/>
                <a:latin typeface="Calibri" panose="020F0502020204030204" pitchFamily="34" charset="0"/>
                <a:ea typeface="Calibri" panose="020F0502020204030204" pitchFamily="34" charset="0"/>
              </a:rPr>
              <a:t>DigComp</a:t>
            </a:r>
            <a:r>
              <a:rPr lang="es-ES" sz="4000" dirty="0">
                <a:solidFill>
                  <a:schemeClr val="tx1">
                    <a:lumMod val="75000"/>
                    <a:lumOff val="25000"/>
                  </a:schemeClr>
                </a:solidFill>
                <a:effectLst/>
                <a:latin typeface="Calibri" panose="020F0502020204030204" pitchFamily="34" charset="0"/>
                <a:ea typeface="Calibri" panose="020F0502020204030204" pitchFamily="34" charset="0"/>
              </a:rPr>
              <a:t> es el marco oficial de la UE para la educación y la formación de los ciudadanos europeos, sobre las competencias digitales y dominio de la informática.</a:t>
            </a:r>
            <a:endParaRPr lang="en-GB" sz="4000" spc="-85" dirty="0">
              <a:solidFill>
                <a:schemeClr val="tx1">
                  <a:lumMod val="75000"/>
                  <a:lumOff val="25000"/>
                </a:schemeClr>
              </a:solidFill>
              <a:latin typeface="Calibri" panose="020F0502020204030204" pitchFamily="34" charset="0"/>
              <a:cs typeface="Calibri" panose="020F0502020204030204" pitchFamily="34" charset="0"/>
            </a:endParaRPr>
          </a:p>
          <a:p>
            <a:pPr algn="just">
              <a:defRPr/>
            </a:pPr>
            <a:r>
              <a:rPr lang="es-ES" sz="4000" dirty="0">
                <a:solidFill>
                  <a:schemeClr val="tx1">
                    <a:lumMod val="75000"/>
                    <a:lumOff val="25000"/>
                  </a:schemeClr>
                </a:solidFill>
                <a:effectLst/>
                <a:latin typeface="Calibri" panose="020F0502020204030204" pitchFamily="34" charset="0"/>
                <a:ea typeface="Calibri" panose="020F0502020204030204" pitchFamily="34" charset="0"/>
              </a:rPr>
              <a:t>Desarrollado por primera vez en 2013, la última versión de </a:t>
            </a:r>
            <a:r>
              <a:rPr lang="es-ES" sz="4000" dirty="0" err="1">
                <a:solidFill>
                  <a:schemeClr val="tx1">
                    <a:lumMod val="75000"/>
                    <a:lumOff val="25000"/>
                  </a:schemeClr>
                </a:solidFill>
                <a:effectLst/>
                <a:latin typeface="Calibri" panose="020F0502020204030204" pitchFamily="34" charset="0"/>
                <a:ea typeface="Calibri" panose="020F0502020204030204" pitchFamily="34" charset="0"/>
              </a:rPr>
              <a:t>DigComp</a:t>
            </a:r>
            <a:r>
              <a:rPr lang="es-ES" sz="4000" dirty="0">
                <a:solidFill>
                  <a:schemeClr val="tx1">
                    <a:lumMod val="75000"/>
                    <a:lumOff val="25000"/>
                  </a:schemeClr>
                </a:solidFill>
                <a:effectLst/>
                <a:latin typeface="Calibri" panose="020F0502020204030204" pitchFamily="34" charset="0"/>
                <a:ea typeface="Calibri" panose="020F0502020204030204" pitchFamily="34" charset="0"/>
              </a:rPr>
              <a:t> (</a:t>
            </a:r>
            <a:r>
              <a:rPr lang="es-ES" sz="4000" dirty="0" err="1">
                <a:solidFill>
                  <a:schemeClr val="tx1">
                    <a:lumMod val="75000"/>
                    <a:lumOff val="25000"/>
                  </a:schemeClr>
                </a:solidFill>
                <a:effectLst/>
                <a:latin typeface="Calibri" panose="020F0502020204030204" pitchFamily="34" charset="0"/>
                <a:ea typeface="Calibri" panose="020F0502020204030204" pitchFamily="34" charset="0"/>
              </a:rPr>
              <a:t>DigComp</a:t>
            </a:r>
            <a:r>
              <a:rPr lang="es-ES" sz="4000" dirty="0">
                <a:solidFill>
                  <a:schemeClr val="tx1">
                    <a:lumMod val="75000"/>
                    <a:lumOff val="25000"/>
                  </a:schemeClr>
                </a:solidFill>
                <a:effectLst/>
                <a:latin typeface="Calibri" panose="020F0502020204030204" pitchFamily="34" charset="0"/>
                <a:ea typeface="Calibri" panose="020F0502020204030204" pitchFamily="34" charset="0"/>
              </a:rPr>
              <a:t> 2.1, 2017) menciona un total de 21 competencias en 5 áreas de formación de interés.</a:t>
            </a:r>
            <a:endParaRPr lang="en-GB" sz="4000" spc="-85"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9"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09222" y="949347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p>
        </p:txBody>
      </p:sp>
      <p:pic>
        <p:nvPicPr>
          <p:cNvPr id="11"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851" y="9563100"/>
            <a:ext cx="866849" cy="576706"/>
          </a:xfrm>
          <a:prstGeom prst="rect">
            <a:avLst/>
          </a:prstGeom>
        </p:spPr>
      </p:pic>
      <p:pic>
        <p:nvPicPr>
          <p:cNvPr id="12" name="Immagine 1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97431" y="9644341"/>
            <a:ext cx="1453337" cy="495465"/>
          </a:xfrm>
          <a:prstGeom prst="rect">
            <a:avLst/>
          </a:prstGeom>
          <a:noFill/>
        </p:spPr>
      </p:pic>
      <p:sp>
        <p:nvSpPr>
          <p:cNvPr id="13" name="CasellaDiTesto 22"/>
          <p:cNvSpPr txBox="1"/>
          <p:nvPr/>
        </p:nvSpPr>
        <p:spPr>
          <a:xfrm>
            <a:off x="10181331" y="949347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291608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2228174"/>
          </a:xfrm>
          <a:prstGeom prst="rect">
            <a:avLst/>
          </a:prstGeom>
        </p:spPr>
        <p:txBody>
          <a:bodyPr vert="horz" wrap="square" lIns="0" tIns="12065" rIns="0" bIns="0" rtlCol="0">
            <a:spAutoFit/>
          </a:bodyPr>
          <a:lstStyle/>
          <a:p>
            <a:pPr>
              <a:defRPr/>
            </a:pPr>
            <a:r>
              <a:rPr lang="es-ES" sz="7200" b="1" spc="-4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2</a:t>
            </a:r>
            <a:r>
              <a:rPr lang="es-ES" sz="7200" b="1" spc="-5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a:t>
            </a:r>
            <a:r>
              <a:rPr lang="es-ES" sz="7200"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 </a:t>
            </a:r>
            <a:r>
              <a:rPr lang="es-ES" sz="7200" b="1"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Trasferencia de dinero digital </a:t>
            </a:r>
          </a:p>
          <a:p>
            <a:pPr>
              <a:defRPr/>
            </a:pPr>
            <a:endParaRPr lang="en-GB" altLang="es-ES" sz="7200" dirty="0">
              <a:latin typeface="Calibri" panose="020F0502020204030204" pitchFamily="34" charset="0"/>
              <a:cs typeface="Calibri" panose="020F0502020204030204" pitchFamily="34" charset="0"/>
            </a:endParaRPr>
          </a:p>
        </p:txBody>
      </p:sp>
      <p:pic>
        <p:nvPicPr>
          <p:cNvPr id="4" name="object 4"/>
          <p:cNvPicPr/>
          <p:nvPr/>
        </p:nvPicPr>
        <p:blipFill>
          <a:blip r:embed="rId2" cstate="print"/>
          <a:stretch>
            <a:fillRect/>
          </a:stretch>
        </p:blipFill>
        <p:spPr>
          <a:xfrm>
            <a:off x="15544800" y="266700"/>
            <a:ext cx="1838324" cy="1066799"/>
          </a:xfrm>
          <a:prstGeom prst="rect">
            <a:avLst/>
          </a:prstGeom>
        </p:spPr>
      </p:pic>
      <p:graphicFrame>
        <p:nvGraphicFramePr>
          <p:cNvPr id="7" name="Tabella 4">
            <a:extLst>
              <a:ext uri="{FF2B5EF4-FFF2-40B4-BE49-F238E27FC236}">
                <a16:creationId xmlns:a16="http://schemas.microsoft.com/office/drawing/2014/main" xmlns="" id="{46A9099B-BC41-4E04-BD19-AB22A49C46AF}"/>
              </a:ext>
            </a:extLst>
          </p:cNvPr>
          <p:cNvGraphicFramePr>
            <a:graphicFrameLocks noGrp="1"/>
          </p:cNvGraphicFramePr>
          <p:nvPr>
            <p:extLst>
              <p:ext uri="{D42A27DB-BD31-4B8C-83A1-F6EECF244321}">
                <p14:modId xmlns:p14="http://schemas.microsoft.com/office/powerpoint/2010/main" val="2003006397"/>
              </p:ext>
            </p:extLst>
          </p:nvPr>
        </p:nvGraphicFramePr>
        <p:xfrm>
          <a:off x="459035" y="2705100"/>
          <a:ext cx="17369930" cy="6131196"/>
        </p:xfrm>
        <a:graphic>
          <a:graphicData uri="http://schemas.openxmlformats.org/drawingml/2006/table">
            <a:tbl>
              <a:tblPr firstRow="1" bandRow="1"/>
              <a:tblGrid>
                <a:gridCol w="3473986">
                  <a:extLst>
                    <a:ext uri="{9D8B030D-6E8A-4147-A177-3AD203B41FA5}">
                      <a16:colId xmlns:a16="http://schemas.microsoft.com/office/drawing/2014/main" xmlns="" val="821952852"/>
                    </a:ext>
                  </a:extLst>
                </a:gridCol>
                <a:gridCol w="3473986">
                  <a:extLst>
                    <a:ext uri="{9D8B030D-6E8A-4147-A177-3AD203B41FA5}">
                      <a16:colId xmlns:a16="http://schemas.microsoft.com/office/drawing/2014/main" xmlns="" val="2058387191"/>
                    </a:ext>
                  </a:extLst>
                </a:gridCol>
                <a:gridCol w="3473986">
                  <a:extLst>
                    <a:ext uri="{9D8B030D-6E8A-4147-A177-3AD203B41FA5}">
                      <a16:colId xmlns:a16="http://schemas.microsoft.com/office/drawing/2014/main" xmlns="" val="1284630000"/>
                    </a:ext>
                  </a:extLst>
                </a:gridCol>
                <a:gridCol w="3473986">
                  <a:extLst>
                    <a:ext uri="{9D8B030D-6E8A-4147-A177-3AD203B41FA5}">
                      <a16:colId xmlns:a16="http://schemas.microsoft.com/office/drawing/2014/main" xmlns="" val="1550310676"/>
                    </a:ext>
                  </a:extLst>
                </a:gridCol>
                <a:gridCol w="3473986">
                  <a:extLst>
                    <a:ext uri="{9D8B030D-6E8A-4147-A177-3AD203B41FA5}">
                      <a16:colId xmlns:a16="http://schemas.microsoft.com/office/drawing/2014/main" xmlns="" val="819861291"/>
                    </a:ext>
                  </a:extLst>
                </a:gridCol>
              </a:tblGrid>
              <a:tr h="510740">
                <a:tc>
                  <a:txBody>
                    <a:bodyPr/>
                    <a:lstStyle>
                      <a:lvl1pPr marL="0">
                        <a:defRPr b="1">
                          <a:solidFill>
                            <a:schemeClr val="lt1"/>
                          </a:solidFill>
                          <a:latin typeface="Calibri" panose="020F0502020204030204"/>
                        </a:defRPr>
                      </a:lvl1pPr>
                      <a:lvl2pPr marL="457200">
                        <a:defRPr b="1">
                          <a:solidFill>
                            <a:schemeClr val="lt1"/>
                          </a:solidFill>
                          <a:latin typeface="Calibri" panose="020F0502020204030204"/>
                        </a:defRPr>
                      </a:lvl2pPr>
                      <a:lvl3pPr marL="914400">
                        <a:defRPr b="1">
                          <a:solidFill>
                            <a:schemeClr val="lt1"/>
                          </a:solidFill>
                          <a:latin typeface="Calibri" panose="020F0502020204030204"/>
                        </a:defRPr>
                      </a:lvl3pPr>
                      <a:lvl4pPr marL="1371600">
                        <a:defRPr b="1">
                          <a:solidFill>
                            <a:schemeClr val="lt1"/>
                          </a:solidFill>
                          <a:latin typeface="Calibri" panose="020F0502020204030204"/>
                        </a:defRPr>
                      </a:lvl4pPr>
                      <a:lvl5pPr marL="1828800">
                        <a:defRPr b="1">
                          <a:solidFill>
                            <a:schemeClr val="lt1"/>
                          </a:solidFill>
                          <a:latin typeface="Calibri" panose="020F0502020204030204"/>
                        </a:defRPr>
                      </a:lvl5pPr>
                      <a:lvl6pPr marL="2286000">
                        <a:defRPr b="1">
                          <a:solidFill>
                            <a:schemeClr val="lt1"/>
                          </a:solidFill>
                          <a:latin typeface="Calibri" panose="020F0502020204030204"/>
                        </a:defRPr>
                      </a:lvl6pPr>
                      <a:lvl7pPr marL="2743200">
                        <a:defRPr b="1">
                          <a:solidFill>
                            <a:schemeClr val="lt1"/>
                          </a:solidFill>
                          <a:latin typeface="Calibri" panose="020F0502020204030204"/>
                        </a:defRPr>
                      </a:lvl7pPr>
                      <a:lvl8pPr marL="3200400">
                        <a:defRPr b="1">
                          <a:solidFill>
                            <a:schemeClr val="lt1"/>
                          </a:solidFill>
                          <a:latin typeface="Calibri" panose="020F0502020204030204"/>
                        </a:defRPr>
                      </a:lvl8pPr>
                      <a:lvl9pPr marL="3657600">
                        <a:defRPr b="1">
                          <a:solidFill>
                            <a:schemeClr val="lt1"/>
                          </a:solidFill>
                          <a:latin typeface="Calibri" panose="020F0502020204030204"/>
                        </a:defRPr>
                      </a:lvl9pPr>
                    </a:lstStyle>
                    <a:p>
                      <a:pPr algn="ctr"/>
                      <a:r>
                        <a:rPr lang="es-ES" sz="2000" noProof="0">
                          <a:solidFill>
                            <a:srgbClr val="0070C0"/>
                          </a:solidFill>
                        </a:rPr>
                        <a:t>1. Información y alfabetización de datos</a:t>
                      </a:r>
                    </a:p>
                  </a:txBody>
                  <a:tcPr anchor="ctr">
                    <a:lnL w="12700" cmpd="sng">
                      <a:solidFill>
                        <a:sysClr val="window" lastClr="FFFFFF"/>
                      </a:solidFill>
                    </a:lnL>
                    <a:lnR w="12700" cap="flat" cmpd="sng" algn="ctr">
                      <a:solidFill>
                        <a:schemeClr val="tx1"/>
                      </a:solidFill>
                      <a:prstDash val="solid"/>
                      <a:round/>
                      <a:headEnd type="none" w="med" len="med"/>
                      <a:tailEnd type="none" w="med" len="med"/>
                    </a:lnR>
                    <a:lnT w="12700" cmpd="sng">
                      <a:solidFill>
                        <a:sysClr val="window" lastClr="FFFFFF"/>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defRPr b="1">
                          <a:solidFill>
                            <a:schemeClr val="lt1"/>
                          </a:solidFill>
                          <a:latin typeface="Calibri" panose="020F0502020204030204"/>
                        </a:defRPr>
                      </a:lvl1pPr>
                      <a:lvl2pPr marL="457200">
                        <a:defRPr b="1">
                          <a:solidFill>
                            <a:schemeClr val="lt1"/>
                          </a:solidFill>
                          <a:latin typeface="Calibri" panose="020F0502020204030204"/>
                        </a:defRPr>
                      </a:lvl2pPr>
                      <a:lvl3pPr marL="914400">
                        <a:defRPr b="1">
                          <a:solidFill>
                            <a:schemeClr val="lt1"/>
                          </a:solidFill>
                          <a:latin typeface="Calibri" panose="020F0502020204030204"/>
                        </a:defRPr>
                      </a:lvl3pPr>
                      <a:lvl4pPr marL="1371600">
                        <a:defRPr b="1">
                          <a:solidFill>
                            <a:schemeClr val="lt1"/>
                          </a:solidFill>
                          <a:latin typeface="Calibri" panose="020F0502020204030204"/>
                        </a:defRPr>
                      </a:lvl4pPr>
                      <a:lvl5pPr marL="1828800">
                        <a:defRPr b="1">
                          <a:solidFill>
                            <a:schemeClr val="lt1"/>
                          </a:solidFill>
                          <a:latin typeface="Calibri" panose="020F0502020204030204"/>
                        </a:defRPr>
                      </a:lvl5pPr>
                      <a:lvl6pPr marL="2286000">
                        <a:defRPr b="1">
                          <a:solidFill>
                            <a:schemeClr val="lt1"/>
                          </a:solidFill>
                          <a:latin typeface="Calibri" panose="020F0502020204030204"/>
                        </a:defRPr>
                      </a:lvl6pPr>
                      <a:lvl7pPr marL="2743200">
                        <a:defRPr b="1">
                          <a:solidFill>
                            <a:schemeClr val="lt1"/>
                          </a:solidFill>
                          <a:latin typeface="Calibri" panose="020F0502020204030204"/>
                        </a:defRPr>
                      </a:lvl7pPr>
                      <a:lvl8pPr marL="3200400">
                        <a:defRPr b="1">
                          <a:solidFill>
                            <a:schemeClr val="lt1"/>
                          </a:solidFill>
                          <a:latin typeface="Calibri" panose="020F0502020204030204"/>
                        </a:defRPr>
                      </a:lvl8pPr>
                      <a:lvl9pPr marL="3657600">
                        <a:defRPr b="1">
                          <a:solidFill>
                            <a:schemeClr val="lt1"/>
                          </a:solidFill>
                          <a:latin typeface="Calibri" panose="020F0502020204030204"/>
                        </a:defRPr>
                      </a:lvl9pPr>
                    </a:lstStyle>
                    <a:p>
                      <a:pPr algn="ctr"/>
                      <a:r>
                        <a:rPr lang="es-ES" sz="2000" noProof="0">
                          <a:solidFill>
                            <a:srgbClr val="0070C0"/>
                          </a:solidFill>
                        </a:rPr>
                        <a:t>2. Comunicación y colaboración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ysClr val="window" lastClr="FFFFFF"/>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defRPr b="1">
                          <a:solidFill>
                            <a:schemeClr val="lt1"/>
                          </a:solidFill>
                          <a:latin typeface="Calibri" panose="020F0502020204030204"/>
                        </a:defRPr>
                      </a:lvl1pPr>
                      <a:lvl2pPr marL="457200">
                        <a:defRPr b="1">
                          <a:solidFill>
                            <a:schemeClr val="lt1"/>
                          </a:solidFill>
                          <a:latin typeface="Calibri" panose="020F0502020204030204"/>
                        </a:defRPr>
                      </a:lvl2pPr>
                      <a:lvl3pPr marL="914400">
                        <a:defRPr b="1">
                          <a:solidFill>
                            <a:schemeClr val="lt1"/>
                          </a:solidFill>
                          <a:latin typeface="Calibri" panose="020F0502020204030204"/>
                        </a:defRPr>
                      </a:lvl3pPr>
                      <a:lvl4pPr marL="1371600">
                        <a:defRPr b="1">
                          <a:solidFill>
                            <a:schemeClr val="lt1"/>
                          </a:solidFill>
                          <a:latin typeface="Calibri" panose="020F0502020204030204"/>
                        </a:defRPr>
                      </a:lvl4pPr>
                      <a:lvl5pPr marL="1828800">
                        <a:defRPr b="1">
                          <a:solidFill>
                            <a:schemeClr val="lt1"/>
                          </a:solidFill>
                          <a:latin typeface="Calibri" panose="020F0502020204030204"/>
                        </a:defRPr>
                      </a:lvl5pPr>
                      <a:lvl6pPr marL="2286000">
                        <a:defRPr b="1">
                          <a:solidFill>
                            <a:schemeClr val="lt1"/>
                          </a:solidFill>
                          <a:latin typeface="Calibri" panose="020F0502020204030204"/>
                        </a:defRPr>
                      </a:lvl6pPr>
                      <a:lvl7pPr marL="2743200">
                        <a:defRPr b="1">
                          <a:solidFill>
                            <a:schemeClr val="lt1"/>
                          </a:solidFill>
                          <a:latin typeface="Calibri" panose="020F0502020204030204"/>
                        </a:defRPr>
                      </a:lvl7pPr>
                      <a:lvl8pPr marL="3200400">
                        <a:defRPr b="1">
                          <a:solidFill>
                            <a:schemeClr val="lt1"/>
                          </a:solidFill>
                          <a:latin typeface="Calibri" panose="020F0502020204030204"/>
                        </a:defRPr>
                      </a:lvl8pPr>
                      <a:lvl9pPr marL="3657600">
                        <a:defRPr b="1">
                          <a:solidFill>
                            <a:schemeClr val="lt1"/>
                          </a:solidFill>
                          <a:latin typeface="Calibri" panose="020F0502020204030204"/>
                        </a:defRPr>
                      </a:lvl9pPr>
                    </a:lstStyle>
                    <a:p>
                      <a:pPr algn="ctr"/>
                      <a:r>
                        <a:rPr lang="es-ES" sz="2000" noProof="0">
                          <a:solidFill>
                            <a:srgbClr val="0070C0"/>
                          </a:solidFill>
                        </a:rPr>
                        <a:t>3. Creación de contenido digital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ysClr val="window" lastClr="FFFFFF"/>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defRPr b="1">
                          <a:solidFill>
                            <a:schemeClr val="lt1"/>
                          </a:solidFill>
                          <a:latin typeface="Calibri" panose="020F0502020204030204"/>
                        </a:defRPr>
                      </a:lvl1pPr>
                      <a:lvl2pPr marL="457200">
                        <a:defRPr b="1">
                          <a:solidFill>
                            <a:schemeClr val="lt1"/>
                          </a:solidFill>
                          <a:latin typeface="Calibri" panose="020F0502020204030204"/>
                        </a:defRPr>
                      </a:lvl2pPr>
                      <a:lvl3pPr marL="914400">
                        <a:defRPr b="1">
                          <a:solidFill>
                            <a:schemeClr val="lt1"/>
                          </a:solidFill>
                          <a:latin typeface="Calibri" panose="020F0502020204030204"/>
                        </a:defRPr>
                      </a:lvl3pPr>
                      <a:lvl4pPr marL="1371600">
                        <a:defRPr b="1">
                          <a:solidFill>
                            <a:schemeClr val="lt1"/>
                          </a:solidFill>
                          <a:latin typeface="Calibri" panose="020F0502020204030204"/>
                        </a:defRPr>
                      </a:lvl4pPr>
                      <a:lvl5pPr marL="1828800">
                        <a:defRPr b="1">
                          <a:solidFill>
                            <a:schemeClr val="lt1"/>
                          </a:solidFill>
                          <a:latin typeface="Calibri" panose="020F0502020204030204"/>
                        </a:defRPr>
                      </a:lvl5pPr>
                      <a:lvl6pPr marL="2286000">
                        <a:defRPr b="1">
                          <a:solidFill>
                            <a:schemeClr val="lt1"/>
                          </a:solidFill>
                          <a:latin typeface="Calibri" panose="020F0502020204030204"/>
                        </a:defRPr>
                      </a:lvl6pPr>
                      <a:lvl7pPr marL="2743200">
                        <a:defRPr b="1">
                          <a:solidFill>
                            <a:schemeClr val="lt1"/>
                          </a:solidFill>
                          <a:latin typeface="Calibri" panose="020F0502020204030204"/>
                        </a:defRPr>
                      </a:lvl7pPr>
                      <a:lvl8pPr marL="3200400">
                        <a:defRPr b="1">
                          <a:solidFill>
                            <a:schemeClr val="lt1"/>
                          </a:solidFill>
                          <a:latin typeface="Calibri" panose="020F0502020204030204"/>
                        </a:defRPr>
                      </a:lvl8pPr>
                      <a:lvl9pPr marL="3657600">
                        <a:defRPr b="1">
                          <a:solidFill>
                            <a:schemeClr val="lt1"/>
                          </a:solidFill>
                          <a:latin typeface="Calibri" panose="020F0502020204030204"/>
                        </a:defRPr>
                      </a:lvl9pPr>
                    </a:lstStyle>
                    <a:p>
                      <a:pPr algn="ctr"/>
                      <a:r>
                        <a:rPr lang="es-ES" sz="2000" noProof="0">
                          <a:solidFill>
                            <a:srgbClr val="0070C0"/>
                          </a:solidFill>
                        </a:rPr>
                        <a:t>4. Seguridad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ysClr val="window" lastClr="FFFFFF"/>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defRPr b="1">
                          <a:solidFill>
                            <a:schemeClr val="lt1"/>
                          </a:solidFill>
                          <a:latin typeface="Calibri" panose="020F0502020204030204"/>
                        </a:defRPr>
                      </a:lvl1pPr>
                      <a:lvl2pPr marL="457200">
                        <a:defRPr b="1">
                          <a:solidFill>
                            <a:schemeClr val="lt1"/>
                          </a:solidFill>
                          <a:latin typeface="Calibri" panose="020F0502020204030204"/>
                        </a:defRPr>
                      </a:lvl2pPr>
                      <a:lvl3pPr marL="914400">
                        <a:defRPr b="1">
                          <a:solidFill>
                            <a:schemeClr val="lt1"/>
                          </a:solidFill>
                          <a:latin typeface="Calibri" panose="020F0502020204030204"/>
                        </a:defRPr>
                      </a:lvl3pPr>
                      <a:lvl4pPr marL="1371600">
                        <a:defRPr b="1">
                          <a:solidFill>
                            <a:schemeClr val="lt1"/>
                          </a:solidFill>
                          <a:latin typeface="Calibri" panose="020F0502020204030204"/>
                        </a:defRPr>
                      </a:lvl4pPr>
                      <a:lvl5pPr marL="1828800">
                        <a:defRPr b="1">
                          <a:solidFill>
                            <a:schemeClr val="lt1"/>
                          </a:solidFill>
                          <a:latin typeface="Calibri" panose="020F0502020204030204"/>
                        </a:defRPr>
                      </a:lvl5pPr>
                      <a:lvl6pPr marL="2286000">
                        <a:defRPr b="1">
                          <a:solidFill>
                            <a:schemeClr val="lt1"/>
                          </a:solidFill>
                          <a:latin typeface="Calibri" panose="020F0502020204030204"/>
                        </a:defRPr>
                      </a:lvl6pPr>
                      <a:lvl7pPr marL="2743200">
                        <a:defRPr b="1">
                          <a:solidFill>
                            <a:schemeClr val="lt1"/>
                          </a:solidFill>
                          <a:latin typeface="Calibri" panose="020F0502020204030204"/>
                        </a:defRPr>
                      </a:lvl7pPr>
                      <a:lvl8pPr marL="3200400">
                        <a:defRPr b="1">
                          <a:solidFill>
                            <a:schemeClr val="lt1"/>
                          </a:solidFill>
                          <a:latin typeface="Calibri" panose="020F0502020204030204"/>
                        </a:defRPr>
                      </a:lvl8pPr>
                      <a:lvl9pPr marL="3657600">
                        <a:defRPr b="1">
                          <a:solidFill>
                            <a:schemeClr val="lt1"/>
                          </a:solidFill>
                          <a:latin typeface="Calibri" panose="020F0502020204030204"/>
                        </a:defRPr>
                      </a:lvl9pPr>
                    </a:lstStyle>
                    <a:p>
                      <a:pPr algn="ctr"/>
                      <a:r>
                        <a:rPr lang="es-ES" sz="2000" noProof="0">
                          <a:solidFill>
                            <a:srgbClr val="0070C0"/>
                          </a:solidFill>
                        </a:rPr>
                        <a:t>5.Resolución de problemas</a:t>
                      </a:r>
                    </a:p>
                  </a:txBody>
                  <a:tcPr anchor="ctr">
                    <a:lnL w="12700" cap="flat" cmpd="sng" algn="ctr">
                      <a:solidFill>
                        <a:schemeClr val="tx1"/>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518767087"/>
                  </a:ext>
                </a:extLst>
              </a:tr>
              <a:tr h="5430156">
                <a:tc>
                  <a:txBody>
                    <a:bodyPr/>
                    <a:lstStyle>
                      <a:lvl1pPr marL="0">
                        <a:defRPr>
                          <a:solidFill>
                            <a:schemeClr val="dk1"/>
                          </a:solidFill>
                          <a:latin typeface="Calibri" panose="020F0502020204030204"/>
                        </a:defRPr>
                      </a:lvl1pPr>
                      <a:lvl2pPr marL="457200">
                        <a:defRPr>
                          <a:solidFill>
                            <a:schemeClr val="dk1"/>
                          </a:solidFill>
                          <a:latin typeface="Calibri" panose="020F0502020204030204"/>
                        </a:defRPr>
                      </a:lvl2pPr>
                      <a:lvl3pPr marL="914400">
                        <a:defRPr>
                          <a:solidFill>
                            <a:schemeClr val="dk1"/>
                          </a:solidFill>
                          <a:latin typeface="Calibri" panose="020F0502020204030204"/>
                        </a:defRPr>
                      </a:lvl3pPr>
                      <a:lvl4pPr marL="1371600">
                        <a:defRPr>
                          <a:solidFill>
                            <a:schemeClr val="dk1"/>
                          </a:solidFill>
                          <a:latin typeface="Calibri" panose="020F0502020204030204"/>
                        </a:defRPr>
                      </a:lvl4pPr>
                      <a:lvl5pPr marL="1828800">
                        <a:defRPr>
                          <a:solidFill>
                            <a:schemeClr val="dk1"/>
                          </a:solidFill>
                          <a:latin typeface="Calibri" panose="020F0502020204030204"/>
                        </a:defRPr>
                      </a:lvl5pPr>
                      <a:lvl6pPr marL="2286000">
                        <a:defRPr>
                          <a:solidFill>
                            <a:schemeClr val="dk1"/>
                          </a:solidFill>
                          <a:latin typeface="Calibri" panose="020F0502020204030204"/>
                        </a:defRPr>
                      </a:lvl6pPr>
                      <a:lvl7pPr marL="2743200">
                        <a:defRPr>
                          <a:solidFill>
                            <a:schemeClr val="dk1"/>
                          </a:solidFill>
                          <a:latin typeface="Calibri" panose="020F0502020204030204"/>
                        </a:defRPr>
                      </a:lvl7pPr>
                      <a:lvl8pPr marL="3200400">
                        <a:defRPr>
                          <a:solidFill>
                            <a:schemeClr val="dk1"/>
                          </a:solidFill>
                          <a:latin typeface="Calibri" panose="020F0502020204030204"/>
                        </a:defRPr>
                      </a:lvl8pPr>
                      <a:lvl9pPr marL="3657600">
                        <a:defRPr>
                          <a:solidFill>
                            <a:schemeClr val="dk1"/>
                          </a:solidFill>
                          <a:latin typeface="Calibri" panose="020F0502020204030204"/>
                        </a:defRPr>
                      </a:lvl9pPr>
                    </a:lstStyle>
                    <a:p>
                      <a:pPr marL="285750" indent="-285750" algn="l">
                        <a:buFont typeface="Arial" panose="020B0604020202020204" pitchFamily="34" charset="0"/>
                        <a:buChar char="•"/>
                      </a:pPr>
                      <a:r>
                        <a:rPr lang="es-ES" sz="2000" b="1" noProof="0"/>
                        <a:t>1.1 Navegación, búsqueda y filtración de datos, información y contenido digital</a:t>
                      </a:r>
                    </a:p>
                    <a:p>
                      <a:pPr marL="285750" indent="-285750">
                        <a:buFont typeface="Arial" panose="020B0604020202020204" pitchFamily="34" charset="0"/>
                        <a:buChar char="•"/>
                      </a:pPr>
                      <a:endParaRPr lang="es-ES" sz="2000" b="1" noProof="0"/>
                    </a:p>
                    <a:p>
                      <a:pPr marL="285750" indent="-285750">
                        <a:buFont typeface="Arial" panose="020B0604020202020204" pitchFamily="34" charset="0"/>
                        <a:buChar char="•"/>
                      </a:pPr>
                      <a:r>
                        <a:rPr lang="es-ES" sz="2000" b="1" noProof="0"/>
                        <a:t>1.2 Evalación de datos, información y contenido digital</a:t>
                      </a:r>
                    </a:p>
                    <a:p>
                      <a:pPr marL="0" indent="0">
                        <a:buFont typeface="Arial" panose="020B0604020202020204" pitchFamily="34" charset="0"/>
                        <a:buNone/>
                      </a:pPr>
                      <a:endParaRPr lang="es-ES" sz="2000" b="1" noProof="0"/>
                    </a:p>
                    <a:p>
                      <a:pPr marL="285750" indent="-285750">
                        <a:buFont typeface="Arial" panose="020B0604020202020204" pitchFamily="34" charset="0"/>
                        <a:buChar char="•"/>
                      </a:pPr>
                      <a:r>
                        <a:rPr lang="es-ES" sz="2000" b="1" noProof="0"/>
                        <a:t>1.3 Gestión de datos, información y contenido digital</a:t>
                      </a:r>
                    </a:p>
                  </a:txBody>
                  <a:tcPr>
                    <a:lnL w="12700" cmpd="sng">
                      <a:solidFill>
                        <a:sysClr val="window" lastClr="FFFFFF"/>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noFill/>
                  </a:tcPr>
                </a:tc>
                <a:tc>
                  <a:txBody>
                    <a:bodyPr/>
                    <a:lstStyle>
                      <a:lvl1pPr marL="0">
                        <a:defRPr>
                          <a:solidFill>
                            <a:schemeClr val="dk1"/>
                          </a:solidFill>
                          <a:latin typeface="Calibri" panose="020F0502020204030204"/>
                        </a:defRPr>
                      </a:lvl1pPr>
                      <a:lvl2pPr marL="457200">
                        <a:defRPr>
                          <a:solidFill>
                            <a:schemeClr val="dk1"/>
                          </a:solidFill>
                          <a:latin typeface="Calibri" panose="020F0502020204030204"/>
                        </a:defRPr>
                      </a:lvl2pPr>
                      <a:lvl3pPr marL="914400">
                        <a:defRPr>
                          <a:solidFill>
                            <a:schemeClr val="dk1"/>
                          </a:solidFill>
                          <a:latin typeface="Calibri" panose="020F0502020204030204"/>
                        </a:defRPr>
                      </a:lvl3pPr>
                      <a:lvl4pPr marL="1371600">
                        <a:defRPr>
                          <a:solidFill>
                            <a:schemeClr val="dk1"/>
                          </a:solidFill>
                          <a:latin typeface="Calibri" panose="020F0502020204030204"/>
                        </a:defRPr>
                      </a:lvl4pPr>
                      <a:lvl5pPr marL="1828800">
                        <a:defRPr>
                          <a:solidFill>
                            <a:schemeClr val="dk1"/>
                          </a:solidFill>
                          <a:latin typeface="Calibri" panose="020F0502020204030204"/>
                        </a:defRPr>
                      </a:lvl5pPr>
                      <a:lvl6pPr marL="2286000">
                        <a:defRPr>
                          <a:solidFill>
                            <a:schemeClr val="dk1"/>
                          </a:solidFill>
                          <a:latin typeface="Calibri" panose="020F0502020204030204"/>
                        </a:defRPr>
                      </a:lvl6pPr>
                      <a:lvl7pPr marL="2743200">
                        <a:defRPr>
                          <a:solidFill>
                            <a:schemeClr val="dk1"/>
                          </a:solidFill>
                          <a:latin typeface="Calibri" panose="020F0502020204030204"/>
                        </a:defRPr>
                      </a:lvl7pPr>
                      <a:lvl8pPr marL="3200400">
                        <a:defRPr>
                          <a:solidFill>
                            <a:schemeClr val="dk1"/>
                          </a:solidFill>
                          <a:latin typeface="Calibri" panose="020F0502020204030204"/>
                        </a:defRPr>
                      </a:lvl8pPr>
                      <a:lvl9pPr marL="3657600">
                        <a:defRPr>
                          <a:solidFill>
                            <a:schemeClr val="dk1"/>
                          </a:solidFill>
                          <a:latin typeface="Calibri" panose="020F0502020204030204"/>
                        </a:defRPr>
                      </a:lvl9pPr>
                    </a:lstStyle>
                    <a:p>
                      <a:pPr marL="285750" indent="-285750">
                        <a:buFont typeface="Arial" panose="020B0604020202020204" pitchFamily="34" charset="0"/>
                        <a:buChar char="•"/>
                      </a:pPr>
                      <a:r>
                        <a:rPr lang="es-ES" sz="2000" b="1" noProof="0" dirty="0"/>
                        <a:t>2.1 Interacción con las tecnologías digitales</a:t>
                      </a:r>
                    </a:p>
                    <a:p>
                      <a:pPr marL="0" indent="0">
                        <a:buFont typeface="Arial" panose="020B0604020202020204" pitchFamily="34" charset="0"/>
                        <a:buNone/>
                      </a:pPr>
                      <a:endParaRPr lang="es-ES" sz="2000" b="1" noProof="0" dirty="0"/>
                    </a:p>
                    <a:p>
                      <a:pPr marL="285750" indent="-285750">
                        <a:buFont typeface="Arial" panose="020B0604020202020204" pitchFamily="34" charset="0"/>
                        <a:buChar char="•"/>
                      </a:pPr>
                      <a:r>
                        <a:rPr lang="es-ES" sz="2000" b="1" noProof="0" dirty="0"/>
                        <a:t>2.2 Compartir por las tecnologías digitales</a:t>
                      </a:r>
                    </a:p>
                    <a:p>
                      <a:pPr marL="285750" indent="-285750">
                        <a:buFont typeface="Arial" panose="020B0604020202020204" pitchFamily="34" charset="0"/>
                        <a:buChar char="•"/>
                      </a:pPr>
                      <a:endParaRPr lang="es-ES" sz="2000" b="1" noProof="0" dirty="0"/>
                    </a:p>
                    <a:p>
                      <a:pPr marL="285750" indent="-285750">
                        <a:buFont typeface="Arial" panose="020B0604020202020204" pitchFamily="34" charset="0"/>
                        <a:buChar char="•"/>
                      </a:pPr>
                      <a:r>
                        <a:rPr lang="es-ES" sz="2000" b="1" noProof="0" dirty="0"/>
                        <a:t>2.3 Participación en la ciudadanía a través de las  tecnologías digitales</a:t>
                      </a:r>
                    </a:p>
                    <a:p>
                      <a:pPr marL="285750" indent="-285750">
                        <a:buFont typeface="Arial" panose="020B0604020202020204" pitchFamily="34" charset="0"/>
                        <a:buChar char="•"/>
                      </a:pPr>
                      <a:endParaRPr lang="es-ES" sz="2000" b="1" noProof="0" dirty="0"/>
                    </a:p>
                    <a:p>
                      <a:pPr marL="285750" indent="-285750">
                        <a:buFont typeface="Arial" panose="020B0604020202020204" pitchFamily="34" charset="0"/>
                        <a:buChar char="•"/>
                      </a:pPr>
                      <a:r>
                        <a:rPr lang="es-ES" sz="2000" b="1" noProof="0" dirty="0"/>
                        <a:t>2.4 Colaboración a través de las tecnologías digitales</a:t>
                      </a:r>
                    </a:p>
                    <a:p>
                      <a:pPr marL="285750" indent="-285750">
                        <a:buFont typeface="Arial" panose="020B0604020202020204" pitchFamily="34" charset="0"/>
                        <a:buChar char="•"/>
                      </a:pPr>
                      <a:endParaRPr lang="es-ES" sz="2000" b="1" noProof="0" dirty="0"/>
                    </a:p>
                    <a:p>
                      <a:pPr marL="285750" indent="-285750">
                        <a:buFont typeface="Arial" panose="020B0604020202020204" pitchFamily="34" charset="0"/>
                        <a:buChar char="•"/>
                      </a:pPr>
                      <a:r>
                        <a:rPr lang="es-ES" sz="2000" b="1" noProof="0" dirty="0"/>
                        <a:t>2.5 Netiqueta</a:t>
                      </a:r>
                    </a:p>
                    <a:p>
                      <a:pPr marL="285750" indent="-285750">
                        <a:buFont typeface="Arial" panose="020B0604020202020204" pitchFamily="34" charset="0"/>
                        <a:buChar char="•"/>
                      </a:pPr>
                      <a:endParaRPr lang="es-ES" sz="2000" b="1" noProof="0" dirty="0"/>
                    </a:p>
                    <a:p>
                      <a:pPr marL="285750" indent="-285750">
                        <a:buFont typeface="Arial" panose="020B0604020202020204" pitchFamily="34" charset="0"/>
                        <a:buChar char="•"/>
                      </a:pPr>
                      <a:r>
                        <a:rPr lang="es-ES" sz="2000" b="1" noProof="0" dirty="0"/>
                        <a:t>2.6 Gestión de la identidad digital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noFill/>
                  </a:tcPr>
                </a:tc>
                <a:tc>
                  <a:txBody>
                    <a:bodyPr/>
                    <a:lstStyle>
                      <a:lvl1pPr marL="0">
                        <a:defRPr>
                          <a:solidFill>
                            <a:schemeClr val="dk1"/>
                          </a:solidFill>
                          <a:latin typeface="Calibri" panose="020F0502020204030204"/>
                        </a:defRPr>
                      </a:lvl1pPr>
                      <a:lvl2pPr marL="457200">
                        <a:defRPr>
                          <a:solidFill>
                            <a:schemeClr val="dk1"/>
                          </a:solidFill>
                          <a:latin typeface="Calibri" panose="020F0502020204030204"/>
                        </a:defRPr>
                      </a:lvl2pPr>
                      <a:lvl3pPr marL="914400">
                        <a:defRPr>
                          <a:solidFill>
                            <a:schemeClr val="dk1"/>
                          </a:solidFill>
                          <a:latin typeface="Calibri" panose="020F0502020204030204"/>
                        </a:defRPr>
                      </a:lvl3pPr>
                      <a:lvl4pPr marL="1371600">
                        <a:defRPr>
                          <a:solidFill>
                            <a:schemeClr val="dk1"/>
                          </a:solidFill>
                          <a:latin typeface="Calibri" panose="020F0502020204030204"/>
                        </a:defRPr>
                      </a:lvl4pPr>
                      <a:lvl5pPr marL="1828800">
                        <a:defRPr>
                          <a:solidFill>
                            <a:schemeClr val="dk1"/>
                          </a:solidFill>
                          <a:latin typeface="Calibri" panose="020F0502020204030204"/>
                        </a:defRPr>
                      </a:lvl5pPr>
                      <a:lvl6pPr marL="2286000">
                        <a:defRPr>
                          <a:solidFill>
                            <a:schemeClr val="dk1"/>
                          </a:solidFill>
                          <a:latin typeface="Calibri" panose="020F0502020204030204"/>
                        </a:defRPr>
                      </a:lvl6pPr>
                      <a:lvl7pPr marL="2743200">
                        <a:defRPr>
                          <a:solidFill>
                            <a:schemeClr val="dk1"/>
                          </a:solidFill>
                          <a:latin typeface="Calibri" panose="020F0502020204030204"/>
                        </a:defRPr>
                      </a:lvl7pPr>
                      <a:lvl8pPr marL="3200400">
                        <a:defRPr>
                          <a:solidFill>
                            <a:schemeClr val="dk1"/>
                          </a:solidFill>
                          <a:latin typeface="Calibri" panose="020F0502020204030204"/>
                        </a:defRPr>
                      </a:lvl8pPr>
                      <a:lvl9pPr marL="3657600">
                        <a:defRPr>
                          <a:solidFill>
                            <a:schemeClr val="dk1"/>
                          </a:solidFill>
                          <a:latin typeface="Calibri" panose="020F0502020204030204"/>
                        </a:defRPr>
                      </a:lvl9pPr>
                    </a:lstStyle>
                    <a:p>
                      <a:pPr marL="171450" indent="-171450">
                        <a:buFont typeface="Arial" panose="020B0604020202020204" pitchFamily="34" charset="0"/>
                        <a:buChar char="•"/>
                      </a:pPr>
                      <a:r>
                        <a:rPr lang="es-ES" sz="2000" b="1" noProof="0"/>
                        <a:t>3.1 Desarrollo del contenido digital</a:t>
                      </a:r>
                    </a:p>
                    <a:p>
                      <a:pPr marL="0" indent="0">
                        <a:buFont typeface="Arial" panose="020B0604020202020204" pitchFamily="34" charset="0"/>
                        <a:buNone/>
                      </a:pPr>
                      <a:endParaRPr lang="es-ES" sz="2000" b="1" noProof="0"/>
                    </a:p>
                    <a:p>
                      <a:pPr marL="171450" indent="-171450">
                        <a:buFont typeface="Arial" panose="020B0604020202020204" pitchFamily="34" charset="0"/>
                        <a:buChar char="•"/>
                      </a:pPr>
                      <a:r>
                        <a:rPr lang="es-ES" sz="2000" b="1" noProof="0"/>
                        <a:t>3.2 Integración y relaboración del contenido digital</a:t>
                      </a:r>
                    </a:p>
                    <a:p>
                      <a:pPr marL="0" indent="0">
                        <a:buFont typeface="Arial" panose="020B0604020202020204" pitchFamily="34" charset="0"/>
                        <a:buNone/>
                      </a:pPr>
                      <a:endParaRPr lang="es-ES" sz="2000" b="1" noProof="0"/>
                    </a:p>
                    <a:p>
                      <a:pPr marL="171450" indent="-171450">
                        <a:buFont typeface="Arial" panose="020B0604020202020204" pitchFamily="34" charset="0"/>
                        <a:buChar char="•"/>
                      </a:pPr>
                      <a:r>
                        <a:rPr lang="es-ES" sz="2000" b="1" noProof="0"/>
                        <a:t>3.3 Derechos de autor y licencias</a:t>
                      </a:r>
                    </a:p>
                    <a:p>
                      <a:pPr marL="171450" indent="-171450">
                        <a:buFont typeface="Arial" panose="020B0604020202020204" pitchFamily="34" charset="0"/>
                        <a:buChar char="•"/>
                      </a:pPr>
                      <a:endParaRPr lang="es-ES" sz="2000" b="1" noProof="0"/>
                    </a:p>
                    <a:p>
                      <a:pPr marL="171450" indent="-171450">
                        <a:buFont typeface="Arial" panose="020B0604020202020204" pitchFamily="34" charset="0"/>
                        <a:buChar char="•"/>
                      </a:pPr>
                      <a:r>
                        <a:rPr lang="es-ES" sz="2000" b="1" noProof="0"/>
                        <a:t>3.4 Programación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noFill/>
                  </a:tcPr>
                </a:tc>
                <a:tc>
                  <a:txBody>
                    <a:bodyPr/>
                    <a:lstStyle>
                      <a:lvl1pPr marL="0">
                        <a:defRPr>
                          <a:solidFill>
                            <a:schemeClr val="dk1"/>
                          </a:solidFill>
                          <a:latin typeface="Calibri" panose="020F0502020204030204"/>
                        </a:defRPr>
                      </a:lvl1pPr>
                      <a:lvl2pPr marL="457200">
                        <a:defRPr>
                          <a:solidFill>
                            <a:schemeClr val="dk1"/>
                          </a:solidFill>
                          <a:latin typeface="Calibri" panose="020F0502020204030204"/>
                        </a:defRPr>
                      </a:lvl2pPr>
                      <a:lvl3pPr marL="914400">
                        <a:defRPr>
                          <a:solidFill>
                            <a:schemeClr val="dk1"/>
                          </a:solidFill>
                          <a:latin typeface="Calibri" panose="020F0502020204030204"/>
                        </a:defRPr>
                      </a:lvl3pPr>
                      <a:lvl4pPr marL="1371600">
                        <a:defRPr>
                          <a:solidFill>
                            <a:schemeClr val="dk1"/>
                          </a:solidFill>
                          <a:latin typeface="Calibri" panose="020F0502020204030204"/>
                        </a:defRPr>
                      </a:lvl4pPr>
                      <a:lvl5pPr marL="1828800">
                        <a:defRPr>
                          <a:solidFill>
                            <a:schemeClr val="dk1"/>
                          </a:solidFill>
                          <a:latin typeface="Calibri" panose="020F0502020204030204"/>
                        </a:defRPr>
                      </a:lvl5pPr>
                      <a:lvl6pPr marL="2286000">
                        <a:defRPr>
                          <a:solidFill>
                            <a:schemeClr val="dk1"/>
                          </a:solidFill>
                          <a:latin typeface="Calibri" panose="020F0502020204030204"/>
                        </a:defRPr>
                      </a:lvl6pPr>
                      <a:lvl7pPr marL="2743200">
                        <a:defRPr>
                          <a:solidFill>
                            <a:schemeClr val="dk1"/>
                          </a:solidFill>
                          <a:latin typeface="Calibri" panose="020F0502020204030204"/>
                        </a:defRPr>
                      </a:lvl7pPr>
                      <a:lvl8pPr marL="3200400">
                        <a:defRPr>
                          <a:solidFill>
                            <a:schemeClr val="dk1"/>
                          </a:solidFill>
                          <a:latin typeface="Calibri" panose="020F0502020204030204"/>
                        </a:defRPr>
                      </a:lvl8pPr>
                      <a:lvl9pPr marL="3657600">
                        <a:defRPr>
                          <a:solidFill>
                            <a:schemeClr val="dk1"/>
                          </a:solidFill>
                          <a:latin typeface="Calibri" panose="020F0502020204030204"/>
                        </a:defRPr>
                      </a:lvl9pPr>
                    </a:lstStyle>
                    <a:p>
                      <a:pPr marL="171450" indent="-171450">
                        <a:buFont typeface="Arial" panose="020B0604020202020204" pitchFamily="34" charset="0"/>
                        <a:buChar char="•"/>
                      </a:pPr>
                      <a:r>
                        <a:rPr lang="es-ES" sz="2000" b="1" noProof="0" dirty="0"/>
                        <a:t>4.1 Protección de dispositivos</a:t>
                      </a:r>
                    </a:p>
                    <a:p>
                      <a:pPr marL="0" indent="0">
                        <a:buFont typeface="Arial" panose="020B0604020202020204" pitchFamily="34" charset="0"/>
                        <a:buNone/>
                      </a:pPr>
                      <a:endParaRPr lang="es-ES" sz="2000" b="1" noProof="0" dirty="0"/>
                    </a:p>
                    <a:p>
                      <a:pPr marL="171450" indent="-171450">
                        <a:buFont typeface="Arial" panose="020B0604020202020204" pitchFamily="34" charset="0"/>
                        <a:buChar char="•"/>
                      </a:pPr>
                      <a:r>
                        <a:rPr lang="es-ES" sz="2000" b="1" noProof="0" dirty="0"/>
                        <a:t>4.2 Protección de los datos personales y de la privacidad</a:t>
                      </a:r>
                    </a:p>
                    <a:p>
                      <a:pPr marL="0" indent="0">
                        <a:buFont typeface="Arial" panose="020B0604020202020204" pitchFamily="34" charset="0"/>
                        <a:buNone/>
                      </a:pPr>
                      <a:endParaRPr lang="es-ES" sz="2000" b="1" noProof="0" dirty="0"/>
                    </a:p>
                    <a:p>
                      <a:pPr marL="171450" indent="-171450">
                        <a:buFont typeface="Arial" panose="020B0604020202020204" pitchFamily="34" charset="0"/>
                        <a:buChar char="•"/>
                      </a:pPr>
                      <a:r>
                        <a:rPr lang="es-ES" sz="2000" b="1" noProof="0" dirty="0"/>
                        <a:t>4.3 Protección de la salud y del bienestar</a:t>
                      </a:r>
                    </a:p>
                    <a:p>
                      <a:pPr marL="0" indent="0">
                        <a:buFont typeface="Arial" panose="020B0604020202020204" pitchFamily="34" charset="0"/>
                        <a:buNone/>
                      </a:pPr>
                      <a:endParaRPr lang="es-ES" sz="2000" b="1" noProof="0" dirty="0"/>
                    </a:p>
                    <a:p>
                      <a:pPr marL="171450" indent="-171450">
                        <a:buFont typeface="Arial" panose="020B0604020202020204" pitchFamily="34" charset="0"/>
                        <a:buChar char="•"/>
                      </a:pPr>
                      <a:r>
                        <a:rPr lang="es-ES" sz="2000" b="1" noProof="0" dirty="0"/>
                        <a:t>4.4 Protección del medio ambiente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noFill/>
                  </a:tcPr>
                </a:tc>
                <a:tc>
                  <a:txBody>
                    <a:bodyPr/>
                    <a:lstStyle>
                      <a:lvl1pPr marL="0">
                        <a:defRPr>
                          <a:solidFill>
                            <a:schemeClr val="dk1"/>
                          </a:solidFill>
                          <a:latin typeface="Calibri" panose="020F0502020204030204"/>
                        </a:defRPr>
                      </a:lvl1pPr>
                      <a:lvl2pPr marL="457200">
                        <a:defRPr>
                          <a:solidFill>
                            <a:schemeClr val="dk1"/>
                          </a:solidFill>
                          <a:latin typeface="Calibri" panose="020F0502020204030204"/>
                        </a:defRPr>
                      </a:lvl2pPr>
                      <a:lvl3pPr marL="914400">
                        <a:defRPr>
                          <a:solidFill>
                            <a:schemeClr val="dk1"/>
                          </a:solidFill>
                          <a:latin typeface="Calibri" panose="020F0502020204030204"/>
                        </a:defRPr>
                      </a:lvl3pPr>
                      <a:lvl4pPr marL="1371600">
                        <a:defRPr>
                          <a:solidFill>
                            <a:schemeClr val="dk1"/>
                          </a:solidFill>
                          <a:latin typeface="Calibri" panose="020F0502020204030204"/>
                        </a:defRPr>
                      </a:lvl4pPr>
                      <a:lvl5pPr marL="1828800">
                        <a:defRPr>
                          <a:solidFill>
                            <a:schemeClr val="dk1"/>
                          </a:solidFill>
                          <a:latin typeface="Calibri" panose="020F0502020204030204"/>
                        </a:defRPr>
                      </a:lvl5pPr>
                      <a:lvl6pPr marL="2286000">
                        <a:defRPr>
                          <a:solidFill>
                            <a:schemeClr val="dk1"/>
                          </a:solidFill>
                          <a:latin typeface="Calibri" panose="020F0502020204030204"/>
                        </a:defRPr>
                      </a:lvl6pPr>
                      <a:lvl7pPr marL="2743200">
                        <a:defRPr>
                          <a:solidFill>
                            <a:schemeClr val="dk1"/>
                          </a:solidFill>
                          <a:latin typeface="Calibri" panose="020F0502020204030204"/>
                        </a:defRPr>
                      </a:lvl7pPr>
                      <a:lvl8pPr marL="3200400">
                        <a:defRPr>
                          <a:solidFill>
                            <a:schemeClr val="dk1"/>
                          </a:solidFill>
                          <a:latin typeface="Calibri" panose="020F0502020204030204"/>
                        </a:defRPr>
                      </a:lvl8pPr>
                      <a:lvl9pPr marL="3657600">
                        <a:defRPr>
                          <a:solidFill>
                            <a:schemeClr val="dk1"/>
                          </a:solidFill>
                          <a:latin typeface="Calibri" panose="020F0502020204030204"/>
                        </a:defRPr>
                      </a:lvl9pPr>
                    </a:lstStyle>
                    <a:p>
                      <a:pPr marL="171450" indent="-171450">
                        <a:buFont typeface="Arial" panose="020B0604020202020204" pitchFamily="34" charset="0"/>
                        <a:buChar char="•"/>
                      </a:pPr>
                      <a:r>
                        <a:rPr lang="es-ES" sz="2000" b="1" noProof="0" dirty="0"/>
                        <a:t>5.1 Resolución de problemas técnicos</a:t>
                      </a:r>
                    </a:p>
                    <a:p>
                      <a:pPr marL="0" indent="0">
                        <a:buFont typeface="Arial" panose="020B0604020202020204" pitchFamily="34" charset="0"/>
                        <a:buNone/>
                      </a:pPr>
                      <a:endParaRPr lang="es-ES" sz="2000" b="1" noProof="0" dirty="0"/>
                    </a:p>
                    <a:p>
                      <a:pPr marL="171450" indent="-171450">
                        <a:buFont typeface="Arial" panose="020B0604020202020204" pitchFamily="34" charset="0"/>
                        <a:buChar char="•"/>
                      </a:pPr>
                      <a:r>
                        <a:rPr lang="es-ES" sz="2000" b="1" noProof="0" dirty="0"/>
                        <a:t>5.2 Identificación de necesidades y respuestas tecnológicas</a:t>
                      </a:r>
                    </a:p>
                    <a:p>
                      <a:pPr marL="0" indent="0">
                        <a:buFont typeface="Arial" panose="020B0604020202020204" pitchFamily="34" charset="0"/>
                        <a:buNone/>
                      </a:pPr>
                      <a:endParaRPr lang="es-ES" sz="2000" b="1" noProof="0" dirty="0"/>
                    </a:p>
                    <a:p>
                      <a:pPr marL="171450" indent="-171450">
                        <a:buFont typeface="Arial" panose="020B0604020202020204" pitchFamily="34" charset="0"/>
                        <a:buChar char="•"/>
                      </a:pPr>
                      <a:r>
                        <a:rPr lang="es-ES" sz="2000" b="1" noProof="0" dirty="0"/>
                        <a:t>5.3 Uso creativo de las tecnologías digitales</a:t>
                      </a:r>
                    </a:p>
                    <a:p>
                      <a:pPr marL="171450" indent="-171450">
                        <a:buFont typeface="Arial" panose="020B0604020202020204" pitchFamily="34" charset="0"/>
                        <a:buChar char="•"/>
                      </a:pPr>
                      <a:endParaRPr lang="es-ES" sz="2000" b="1" noProof="0" dirty="0"/>
                    </a:p>
                    <a:p>
                      <a:pPr marL="171450" indent="-171450">
                        <a:buFont typeface="Arial" panose="020B0604020202020204" pitchFamily="34" charset="0"/>
                        <a:buChar char="•"/>
                      </a:pPr>
                      <a:r>
                        <a:rPr lang="es-ES" sz="2000" b="1" noProof="0" dirty="0"/>
                        <a:t>5.4 Identificación de las deficiencias de la competencia digital</a:t>
                      </a:r>
                    </a:p>
                  </a:txBody>
                  <a:tcPr>
                    <a:lnL w="12700" cap="flat" cmpd="sng" algn="ctr">
                      <a:solidFill>
                        <a:schemeClr val="tx1"/>
                      </a:solidFill>
                      <a:prstDash val="solid"/>
                      <a:round/>
                      <a:headEnd type="none" w="med" len="med"/>
                      <a:tailEnd type="none" w="med" len="med"/>
                    </a:lnL>
                    <a:lnR w="12700" cmpd="sng">
                      <a:solidFill>
                        <a:sysClr val="window" lastClr="FFFFFF"/>
                      </a:solidFill>
                    </a:lnR>
                    <a:lnT w="12700" cap="flat" cmpd="sng" algn="ctr">
                      <a:solidFill>
                        <a:schemeClr val="tx1"/>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noFill/>
                  </a:tcPr>
                </a:tc>
                <a:extLst>
                  <a:ext uri="{0D108BD9-81ED-4DB2-BD59-A6C34878D82A}">
                    <a16:rowId xmlns:a16="http://schemas.microsoft.com/office/drawing/2014/main" xmlns="" val="687716327"/>
                  </a:ext>
                </a:extLst>
              </a:tr>
            </a:tbl>
          </a:graphicData>
        </a:graphic>
      </p:graphicFrame>
      <p:sp>
        <p:nvSpPr>
          <p:cNvPr id="2" name="Rettangolo arrotondato 1"/>
          <p:cNvSpPr/>
          <p:nvPr/>
        </p:nvSpPr>
        <p:spPr>
          <a:xfrm>
            <a:off x="228600" y="2532198"/>
            <a:ext cx="7162800" cy="642130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09222" y="949347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p>
        </p:txBody>
      </p:sp>
      <p:pic>
        <p:nvPicPr>
          <p:cNvPr id="9"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851" y="9563100"/>
            <a:ext cx="866849" cy="576706"/>
          </a:xfrm>
          <a:prstGeom prst="rect">
            <a:avLst/>
          </a:prstGeom>
        </p:spPr>
      </p:pic>
      <p:pic>
        <p:nvPicPr>
          <p:cNvPr id="10" name="Immagine 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97431" y="9644341"/>
            <a:ext cx="1453337" cy="495465"/>
          </a:xfrm>
          <a:prstGeom prst="rect">
            <a:avLst/>
          </a:prstGeom>
          <a:noFill/>
        </p:spPr>
      </p:pic>
      <p:sp>
        <p:nvSpPr>
          <p:cNvPr id="11" name="CasellaDiTesto 22"/>
          <p:cNvSpPr txBox="1"/>
          <p:nvPr/>
        </p:nvSpPr>
        <p:spPr>
          <a:xfrm>
            <a:off x="10181331" y="949347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3926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16000" y="2734122"/>
            <a:ext cx="12090400" cy="1067472"/>
          </a:xfrm>
          <a:prstGeom prst="rect">
            <a:avLst/>
          </a:prstGeom>
        </p:spPr>
        <p:txBody>
          <a:bodyPr vert="horz" wrap="square" lIns="0" tIns="12700" rIns="0" bIns="0" rtlCol="0">
            <a:spAutoFit/>
          </a:bodyPr>
          <a:lstStyle/>
          <a:p>
            <a:pPr indent="-1270">
              <a:lnSpc>
                <a:spcPct val="115000"/>
              </a:lnSpc>
              <a:spcAft>
                <a:spcPts val="1000"/>
              </a:spcAft>
            </a:pPr>
            <a:r>
              <a:rPr lang="es-ES" sz="2800" b="1" dirty="0">
                <a:solidFill>
                  <a:srgbClr val="000000"/>
                </a:solidFill>
                <a:effectLst/>
                <a:latin typeface="Calibri" panose="020F0502020204030204" pitchFamily="34" charset="0"/>
                <a:ea typeface="Calibri" panose="020F0502020204030204" pitchFamily="34" charset="0"/>
              </a:rPr>
              <a:t>Al final de este módulo, serás capaz de:</a:t>
            </a:r>
            <a:endParaRPr lang="es-ES" sz="2800" dirty="0">
              <a:effectLst/>
              <a:latin typeface="Calibri" panose="020F0502020204030204" pitchFamily="34" charset="0"/>
              <a:ea typeface="Calibri" panose="020F0502020204030204" pitchFamily="34" charset="0"/>
            </a:endParaRPr>
          </a:p>
          <a:p>
            <a:pPr algn="just"/>
            <a:endParaRPr lang="en-GB" sz="2800" b="1" dirty="0">
              <a:latin typeface="Calibri" panose="020F0502020204030204" pitchFamily="34" charset="0"/>
              <a:cs typeface="Times New Roman" panose="02020603050405020304" pitchFamily="18" charset="0"/>
            </a:endParaRPr>
          </a:p>
        </p:txBody>
      </p:sp>
      <p:sp>
        <p:nvSpPr>
          <p:cNvPr id="3" name="object 3"/>
          <p:cNvSpPr txBox="1"/>
          <p:nvPr/>
        </p:nvSpPr>
        <p:spPr>
          <a:xfrm>
            <a:off x="1016000" y="972671"/>
            <a:ext cx="10871200" cy="1120178"/>
          </a:xfrm>
          <a:prstGeom prst="rect">
            <a:avLst/>
          </a:prstGeom>
        </p:spPr>
        <p:txBody>
          <a:bodyPr vert="horz" wrap="square" lIns="0" tIns="12065" rIns="0" bIns="0" rtlCol="0">
            <a:spAutoFit/>
          </a:bodyPr>
          <a:lstStyle/>
          <a:p>
            <a:pPr marL="12700">
              <a:lnSpc>
                <a:spcPct val="100000"/>
              </a:lnSpc>
              <a:spcBef>
                <a:spcPts val="95"/>
              </a:spcBef>
            </a:pPr>
            <a:r>
              <a:rPr sz="7200" b="1" spc="-1850" dirty="0">
                <a:solidFill>
                  <a:srgbClr val="343433"/>
                </a:solidFill>
                <a:latin typeface="Tahoma"/>
                <a:cs typeface="Tahoma"/>
              </a:rPr>
              <a:t>1</a:t>
            </a:r>
            <a:r>
              <a:rPr sz="7200" b="1" spc="-500" dirty="0">
                <a:solidFill>
                  <a:srgbClr val="343433"/>
                </a:solidFill>
                <a:latin typeface="Tahoma"/>
                <a:cs typeface="Tahoma"/>
              </a:rPr>
              <a:t>.</a:t>
            </a:r>
            <a:r>
              <a:rPr lang="es-ES" sz="7200" b="1" spc="-85" dirty="0">
                <a:solidFill>
                  <a:srgbClr val="343433"/>
                </a:solidFill>
                <a:latin typeface="Tahoma"/>
                <a:ea typeface="Calibri" panose="020F0502020204030204" pitchFamily="34" charset="0"/>
                <a:cs typeface="Tahoma"/>
              </a:rPr>
              <a:t> Objetivos y metas</a:t>
            </a:r>
            <a:endParaRPr sz="7200" dirty="0">
              <a:latin typeface="Tahoma"/>
              <a:cs typeface="Tahoma"/>
            </a:endParaRPr>
          </a:p>
        </p:txBody>
      </p:sp>
      <p:pic>
        <p:nvPicPr>
          <p:cNvPr id="4" name="object 4"/>
          <p:cNvPicPr/>
          <p:nvPr/>
        </p:nvPicPr>
        <p:blipFill>
          <a:blip r:embed="rId2" cstate="print"/>
          <a:stretch>
            <a:fillRect/>
          </a:stretch>
        </p:blipFill>
        <p:spPr>
          <a:xfrm>
            <a:off x="15423261" y="1046746"/>
            <a:ext cx="1838324" cy="1066799"/>
          </a:xfrm>
          <a:prstGeom prst="rect">
            <a:avLst/>
          </a:prstGeom>
        </p:spPr>
      </p:pic>
      <p:pic>
        <p:nvPicPr>
          <p:cNvPr id="26" name="Imagen 25">
            <a:extLst>
              <a:ext uri="{FF2B5EF4-FFF2-40B4-BE49-F238E27FC236}">
                <a16:creationId xmlns:a16="http://schemas.microsoft.com/office/drawing/2014/main" xmlns="" id="{8E472351-E12E-4F02-BEC0-AFF3BE12A0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49000" y="4730008"/>
            <a:ext cx="6832876" cy="3904678"/>
          </a:xfrm>
          <a:prstGeom prst="rect">
            <a:avLst/>
          </a:prstGeom>
        </p:spPr>
      </p:pic>
      <p:grpSp>
        <p:nvGrpSpPr>
          <p:cNvPr id="23" name="Group 2">
            <a:extLst>
              <a:ext uri="{FF2B5EF4-FFF2-40B4-BE49-F238E27FC236}">
                <a16:creationId xmlns:a16="http://schemas.microsoft.com/office/drawing/2014/main" xmlns="" id="{182FD971-7582-46F6-BF10-F255B9505257}"/>
              </a:ext>
            </a:extLst>
          </p:cNvPr>
          <p:cNvGrpSpPr/>
          <p:nvPr/>
        </p:nvGrpSpPr>
        <p:grpSpPr>
          <a:xfrm>
            <a:off x="1246882" y="4047412"/>
            <a:ext cx="11060572" cy="790507"/>
            <a:chOff x="4834470" y="1482096"/>
            <a:chExt cx="11060572" cy="790507"/>
          </a:xfrm>
        </p:grpSpPr>
        <p:sp>
          <p:nvSpPr>
            <p:cNvPr id="24" name="TextBox 8">
              <a:extLst>
                <a:ext uri="{FF2B5EF4-FFF2-40B4-BE49-F238E27FC236}">
                  <a16:creationId xmlns:a16="http://schemas.microsoft.com/office/drawing/2014/main" xmlns="" id="{EF559382-5BC6-4147-90C8-4D908DE12B94}"/>
                </a:ext>
              </a:extLst>
            </p:cNvPr>
            <p:cNvSpPr txBox="1"/>
            <p:nvPr/>
          </p:nvSpPr>
          <p:spPr>
            <a:xfrm>
              <a:off x="5895648" y="1482096"/>
              <a:ext cx="9999394" cy="769441"/>
            </a:xfrm>
            <a:prstGeom prst="rect">
              <a:avLst/>
            </a:prstGeom>
            <a:noFill/>
          </p:spPr>
          <p:txBody>
            <a:bodyPr wrap="square" lIns="108000" rIns="108000" rtlCol="0">
              <a:spAutoFit/>
            </a:bodyPr>
            <a:lstStyle/>
            <a:p>
              <a:r>
                <a:rPr lang="es-ES" sz="2200" b="1" dirty="0">
                  <a:solidFill>
                    <a:srgbClr val="000000"/>
                  </a:solidFill>
                  <a:effectLst/>
                  <a:latin typeface="Calibri" panose="020F0502020204030204" pitchFamily="34" charset="0"/>
                  <a:ea typeface="Calibri" panose="020F0502020204030204" pitchFamily="34" charset="0"/>
                </a:rPr>
                <a:t>Familiarizarte con los nuevos servicios informáticos para tu entretenimiento </a:t>
              </a:r>
            </a:p>
            <a:p>
              <a:r>
                <a:rPr lang="es-ES" sz="2200" dirty="0">
                  <a:solidFill>
                    <a:srgbClr val="000000"/>
                  </a:solidFill>
                  <a:effectLst/>
                  <a:latin typeface="Calibri" panose="020F0502020204030204" pitchFamily="34" charset="0"/>
                  <a:ea typeface="Calibri" panose="020F0502020204030204" pitchFamily="34" charset="0"/>
                </a:rPr>
                <a:t>Leer libros, disfrutar la música, volver a ver tus películas favoritas… </a:t>
              </a:r>
              <a:endParaRPr lang="es-ES" sz="2200" dirty="0">
                <a:effectLst/>
                <a:latin typeface="Calibri" panose="020F0502020204030204" pitchFamily="34" charset="0"/>
                <a:ea typeface="Calibri" panose="020F0502020204030204" pitchFamily="34" charset="0"/>
              </a:endParaRPr>
            </a:p>
          </p:txBody>
        </p:sp>
        <p:sp>
          <p:nvSpPr>
            <p:cNvPr id="25" name="Oval 5">
              <a:extLst>
                <a:ext uri="{FF2B5EF4-FFF2-40B4-BE49-F238E27FC236}">
                  <a16:creationId xmlns:a16="http://schemas.microsoft.com/office/drawing/2014/main" xmlns="" id="{E450FE67-0C42-4C85-8C94-2C99E1B43EC7}"/>
                </a:ext>
              </a:extLst>
            </p:cNvPr>
            <p:cNvSpPr/>
            <p:nvPr/>
          </p:nvSpPr>
          <p:spPr>
            <a:xfrm>
              <a:off x="4834470" y="1491808"/>
              <a:ext cx="780795" cy="78079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dirty="0">
                <a:solidFill>
                  <a:schemeClr val="tx1"/>
                </a:solidFill>
              </a:endParaRPr>
            </a:p>
          </p:txBody>
        </p:sp>
      </p:grpSp>
      <p:grpSp>
        <p:nvGrpSpPr>
          <p:cNvPr id="27" name="Group 2">
            <a:extLst>
              <a:ext uri="{FF2B5EF4-FFF2-40B4-BE49-F238E27FC236}">
                <a16:creationId xmlns:a16="http://schemas.microsoft.com/office/drawing/2014/main" xmlns="" id="{48AF574C-433C-4343-A90F-9DFE416DFD22}"/>
              </a:ext>
            </a:extLst>
          </p:cNvPr>
          <p:cNvGrpSpPr/>
          <p:nvPr/>
        </p:nvGrpSpPr>
        <p:grpSpPr>
          <a:xfrm>
            <a:off x="1183379" y="5360093"/>
            <a:ext cx="9103621" cy="848181"/>
            <a:chOff x="4834470" y="1482096"/>
            <a:chExt cx="9103621" cy="848181"/>
          </a:xfrm>
        </p:grpSpPr>
        <p:sp>
          <p:nvSpPr>
            <p:cNvPr id="28" name="TextBox 8">
              <a:extLst>
                <a:ext uri="{FF2B5EF4-FFF2-40B4-BE49-F238E27FC236}">
                  <a16:creationId xmlns:a16="http://schemas.microsoft.com/office/drawing/2014/main" xmlns="" id="{EA0A3824-3737-4177-B92F-8AF4B162DD5A}"/>
                </a:ext>
              </a:extLst>
            </p:cNvPr>
            <p:cNvSpPr txBox="1"/>
            <p:nvPr/>
          </p:nvSpPr>
          <p:spPr>
            <a:xfrm>
              <a:off x="5895648" y="1482096"/>
              <a:ext cx="8042443" cy="848181"/>
            </a:xfrm>
            <a:prstGeom prst="rect">
              <a:avLst/>
            </a:prstGeom>
            <a:noFill/>
          </p:spPr>
          <p:txBody>
            <a:bodyPr wrap="square" lIns="108000" rIns="108000" rtlCol="0">
              <a:spAutoFit/>
            </a:bodyPr>
            <a:lstStyle/>
            <a:p>
              <a:pPr lvl="0">
                <a:lnSpc>
                  <a:spcPct val="115000"/>
                </a:lnSpc>
              </a:pPr>
              <a:r>
                <a:rPr lang="es-ES" sz="2200" b="1" dirty="0">
                  <a:solidFill>
                    <a:srgbClr val="000000"/>
                  </a:solidFill>
                  <a:effectLst/>
                  <a:latin typeface="Calibri" panose="020F0502020204030204" pitchFamily="34" charset="0"/>
                  <a:ea typeface="Calibri" panose="020F0502020204030204" pitchFamily="34" charset="0"/>
                </a:rPr>
                <a:t>Descubrir nuevas soluciones para los pagos digitales </a:t>
              </a:r>
              <a:endParaRPr lang="es-ES" sz="2200" b="1" dirty="0">
                <a:latin typeface="Calibri" panose="020F0502020204030204" pitchFamily="34" charset="0"/>
                <a:ea typeface="Calibri" panose="020F0502020204030204" pitchFamily="34" charset="0"/>
              </a:endParaRPr>
            </a:p>
            <a:p>
              <a:pPr lvl="0">
                <a:lnSpc>
                  <a:spcPct val="115000"/>
                </a:lnSpc>
              </a:pPr>
              <a:r>
                <a:rPr lang="es-ES" sz="2200" dirty="0">
                  <a:solidFill>
                    <a:srgbClr val="000000"/>
                  </a:solidFill>
                  <a:effectLst/>
                  <a:latin typeface="Calibri" panose="020F0502020204030204" pitchFamily="34" charset="0"/>
                  <a:ea typeface="Calibri" panose="020F0502020204030204" pitchFamily="34" charset="0"/>
                </a:rPr>
                <a:t>Seguro y fiable a la vez</a:t>
              </a:r>
              <a:endParaRPr lang="es-ES" sz="2200" dirty="0">
                <a:effectLst/>
                <a:latin typeface="Calibri" panose="020F0502020204030204" pitchFamily="34" charset="0"/>
                <a:ea typeface="Calibri" panose="020F0502020204030204" pitchFamily="34" charset="0"/>
              </a:endParaRPr>
            </a:p>
          </p:txBody>
        </p:sp>
        <p:sp>
          <p:nvSpPr>
            <p:cNvPr id="29" name="Oval 5">
              <a:extLst>
                <a:ext uri="{FF2B5EF4-FFF2-40B4-BE49-F238E27FC236}">
                  <a16:creationId xmlns:a16="http://schemas.microsoft.com/office/drawing/2014/main" xmlns="" id="{14EA3F99-097F-4F1D-902D-A7D94DDA5B29}"/>
                </a:ext>
              </a:extLst>
            </p:cNvPr>
            <p:cNvSpPr/>
            <p:nvPr/>
          </p:nvSpPr>
          <p:spPr>
            <a:xfrm>
              <a:off x="4834470" y="1491808"/>
              <a:ext cx="780795" cy="78079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dirty="0">
                <a:solidFill>
                  <a:schemeClr val="tx1"/>
                </a:solidFill>
              </a:endParaRPr>
            </a:p>
          </p:txBody>
        </p:sp>
      </p:grpSp>
      <p:grpSp>
        <p:nvGrpSpPr>
          <p:cNvPr id="30" name="Group 2">
            <a:extLst>
              <a:ext uri="{FF2B5EF4-FFF2-40B4-BE49-F238E27FC236}">
                <a16:creationId xmlns:a16="http://schemas.microsoft.com/office/drawing/2014/main" xmlns="" id="{085D909D-84AE-44EC-99CD-AE69100A999D}"/>
              </a:ext>
            </a:extLst>
          </p:cNvPr>
          <p:cNvGrpSpPr/>
          <p:nvPr/>
        </p:nvGrpSpPr>
        <p:grpSpPr>
          <a:xfrm>
            <a:off x="1283827" y="6758922"/>
            <a:ext cx="11289173" cy="1237518"/>
            <a:chOff x="4834470" y="1482096"/>
            <a:chExt cx="11289173" cy="1237518"/>
          </a:xfrm>
        </p:grpSpPr>
        <p:sp>
          <p:nvSpPr>
            <p:cNvPr id="31" name="TextBox 8">
              <a:extLst>
                <a:ext uri="{FF2B5EF4-FFF2-40B4-BE49-F238E27FC236}">
                  <a16:creationId xmlns:a16="http://schemas.microsoft.com/office/drawing/2014/main" xmlns="" id="{CCA36400-1013-4A26-957A-B62364F73658}"/>
                </a:ext>
              </a:extLst>
            </p:cNvPr>
            <p:cNvSpPr txBox="1"/>
            <p:nvPr/>
          </p:nvSpPr>
          <p:spPr>
            <a:xfrm>
              <a:off x="5895648" y="1482096"/>
              <a:ext cx="10227995" cy="1237518"/>
            </a:xfrm>
            <a:prstGeom prst="rect">
              <a:avLst/>
            </a:prstGeom>
            <a:noFill/>
          </p:spPr>
          <p:txBody>
            <a:bodyPr wrap="square" lIns="108000" rIns="108000" rtlCol="0">
              <a:spAutoFit/>
            </a:bodyPr>
            <a:lstStyle/>
            <a:p>
              <a:pPr lvl="0">
                <a:lnSpc>
                  <a:spcPct val="115000"/>
                </a:lnSpc>
              </a:pPr>
              <a:r>
                <a:rPr lang="es-ES" sz="2200" b="1" dirty="0">
                  <a:solidFill>
                    <a:srgbClr val="000000"/>
                  </a:solidFill>
                  <a:effectLst/>
                  <a:latin typeface="Calibri" panose="020F0502020204030204" pitchFamily="34" charset="0"/>
                  <a:ea typeface="Calibri" panose="020F0502020204030204" pitchFamily="34" charset="0"/>
                </a:rPr>
                <a:t>Echar un breve vistazo a </a:t>
              </a:r>
              <a:r>
                <a:rPr lang="es-ES" sz="2200" b="1" dirty="0" err="1">
                  <a:solidFill>
                    <a:srgbClr val="000000"/>
                  </a:solidFill>
                  <a:effectLst/>
                  <a:latin typeface="Calibri" panose="020F0502020204030204" pitchFamily="34" charset="0"/>
                  <a:ea typeface="Calibri" panose="020F0502020204030204" pitchFamily="34" charset="0"/>
                </a:rPr>
                <a:t>DigComp</a:t>
              </a:r>
              <a:r>
                <a:rPr lang="es-ES" sz="2200" b="1" dirty="0">
                  <a:solidFill>
                    <a:srgbClr val="000000"/>
                  </a:solidFill>
                  <a:effectLst/>
                  <a:latin typeface="Calibri" panose="020F0502020204030204" pitchFamily="34" charset="0"/>
                  <a:ea typeface="Calibri" panose="020F0502020204030204" pitchFamily="34" charset="0"/>
                </a:rPr>
                <a:t> 2.1</a:t>
              </a:r>
              <a:endParaRPr lang="es-ES" sz="2200" b="1" dirty="0">
                <a:latin typeface="Calibri" panose="020F0502020204030204" pitchFamily="34" charset="0"/>
                <a:ea typeface="Calibri" panose="020F0502020204030204" pitchFamily="34" charset="0"/>
              </a:endParaRPr>
            </a:p>
            <a:p>
              <a:pPr lvl="0">
                <a:lnSpc>
                  <a:spcPct val="115000"/>
                </a:lnSpc>
              </a:pPr>
              <a:r>
                <a:rPr lang="es-ES" sz="2200" i="1" dirty="0">
                  <a:solidFill>
                    <a:srgbClr val="000000"/>
                  </a:solidFill>
                  <a:effectLst/>
                  <a:latin typeface="Calibri" panose="020F0502020204030204" pitchFamily="34" charset="0"/>
                  <a:ea typeface="Calibri" panose="020F0502020204030204" pitchFamily="34" charset="0"/>
                </a:rPr>
                <a:t>El marco europeo oficial para la educación y la formación sobre herramientas digitales, dirigido a todos los ciudadanos de la UE </a:t>
              </a:r>
              <a:endParaRPr lang="es-ES" sz="2200" dirty="0">
                <a:effectLst/>
                <a:latin typeface="Calibri" panose="020F0502020204030204" pitchFamily="34" charset="0"/>
                <a:ea typeface="Calibri" panose="020F0502020204030204" pitchFamily="34" charset="0"/>
              </a:endParaRPr>
            </a:p>
          </p:txBody>
        </p:sp>
        <p:sp>
          <p:nvSpPr>
            <p:cNvPr id="32" name="Oval 5">
              <a:extLst>
                <a:ext uri="{FF2B5EF4-FFF2-40B4-BE49-F238E27FC236}">
                  <a16:creationId xmlns:a16="http://schemas.microsoft.com/office/drawing/2014/main" xmlns="" id="{C7BA9E55-01DD-4A75-814E-4B4A70E8ADF3}"/>
                </a:ext>
              </a:extLst>
            </p:cNvPr>
            <p:cNvSpPr/>
            <p:nvPr/>
          </p:nvSpPr>
          <p:spPr>
            <a:xfrm>
              <a:off x="4834470" y="1491808"/>
              <a:ext cx="780795" cy="78079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dirty="0">
                <a:solidFill>
                  <a:schemeClr val="tx1"/>
                </a:solidFill>
              </a:endParaRPr>
            </a:p>
          </p:txBody>
        </p:sp>
      </p:grpSp>
      <p:sp>
        <p:nvSpPr>
          <p:cNvPr id="17"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09222" y="949347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p>
        </p:txBody>
      </p:sp>
      <p:pic>
        <p:nvPicPr>
          <p:cNvPr id="18"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851" y="9563100"/>
            <a:ext cx="866849" cy="576706"/>
          </a:xfrm>
          <a:prstGeom prst="rect">
            <a:avLst/>
          </a:prstGeom>
        </p:spPr>
      </p:pic>
      <p:pic>
        <p:nvPicPr>
          <p:cNvPr id="19" name="Immagine 18"/>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97431" y="9644341"/>
            <a:ext cx="1453337" cy="495465"/>
          </a:xfrm>
          <a:prstGeom prst="rect">
            <a:avLst/>
          </a:prstGeom>
          <a:noFill/>
        </p:spPr>
      </p:pic>
      <p:sp>
        <p:nvSpPr>
          <p:cNvPr id="20" name="CasellaDiTesto 22"/>
          <p:cNvSpPr txBox="1"/>
          <p:nvPr/>
        </p:nvSpPr>
        <p:spPr>
          <a:xfrm>
            <a:off x="10181331" y="949347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7388048"/>
          </a:xfrm>
          <a:prstGeom prst="rect">
            <a:avLst/>
          </a:prstGeom>
        </p:spPr>
        <p:txBody>
          <a:bodyPr vert="horz" wrap="square" lIns="0" tIns="12065" rIns="0" bIns="0" rtlCol="0">
            <a:spAutoFit/>
          </a:bodyPr>
          <a:lstStyle/>
          <a:p>
            <a:pPr>
              <a:defRPr/>
            </a:pPr>
            <a:r>
              <a:rPr lang="es-ES" sz="7200" b="1" spc="-4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2</a:t>
            </a:r>
            <a:r>
              <a:rPr lang="es-ES" sz="7200" b="1" spc="-5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a:t>
            </a:r>
            <a:r>
              <a:rPr lang="es-ES" sz="7200"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 </a:t>
            </a:r>
            <a:r>
              <a:rPr lang="es-ES" sz="7200" b="1" dirty="0">
                <a:solidFill>
                  <a:schemeClr val="tx1">
                    <a:lumMod val="75000"/>
                    <a:lumOff val="25000"/>
                  </a:schemeClr>
                </a:solidFill>
                <a:effectLst/>
                <a:latin typeface="Tahoma" panose="020B0604030504040204" pitchFamily="34" charset="0"/>
                <a:ea typeface="Tahoma" panose="020B0604030504040204" pitchFamily="34" charset="0"/>
                <a:cs typeface="Tahoma" panose="020B0604030504040204" pitchFamily="34" charset="0"/>
              </a:rPr>
              <a:t>Trasferencia de dinero digital </a:t>
            </a:r>
          </a:p>
          <a:p>
            <a:pPr>
              <a:defRPr/>
            </a:pPr>
            <a:endParaRPr lang="en-GB" altLang="es-ES" sz="7200" dirty="0">
              <a:solidFill>
                <a:schemeClr val="tx1">
                  <a:lumMod val="75000"/>
                  <a:lumOff val="25000"/>
                </a:schemeClr>
              </a:solidFill>
              <a:latin typeface="Calibri" panose="020F0502020204030204" pitchFamily="34" charset="0"/>
              <a:cs typeface="Calibri" panose="020F0502020204030204" pitchFamily="34" charset="0"/>
            </a:endParaRPr>
          </a:p>
          <a:p>
            <a:pPr algn="just">
              <a:defRPr/>
            </a:pPr>
            <a:r>
              <a:rPr lang="es-ES" sz="4000" b="1" i="1" spc="-85" dirty="0">
                <a:solidFill>
                  <a:schemeClr val="tx1">
                    <a:lumMod val="75000"/>
                    <a:lumOff val="25000"/>
                  </a:schemeClr>
                </a:solidFill>
                <a:latin typeface="Calibri" panose="020F0502020204030204" pitchFamily="34" charset="0"/>
                <a:cs typeface="Calibri" panose="020F0502020204030204" pitchFamily="34" charset="0"/>
              </a:rPr>
              <a:t>En el contexto de este modulo formativo…</a:t>
            </a:r>
          </a:p>
          <a:p>
            <a:pPr algn="just">
              <a:defRPr/>
            </a:pPr>
            <a:r>
              <a:rPr lang="es-ES" sz="4000" dirty="0">
                <a:solidFill>
                  <a:schemeClr val="tx1">
                    <a:lumMod val="75000"/>
                    <a:lumOff val="25000"/>
                  </a:schemeClr>
                </a:solidFill>
                <a:effectLst/>
                <a:latin typeface="Calibri" panose="020F0502020204030204" pitchFamily="34" charset="0"/>
                <a:ea typeface="Calibri" panose="020F0502020204030204" pitchFamily="34" charset="0"/>
              </a:rPr>
              <a:t>…las primeras dos áreas formativas pueden ser de especial interés para ti. Incluyen competencias y actitudes que pueden ayudarte a navegar mejor por el ecosistema digital (es decir, compartir recetas de cocina sabrosas con tus amigos y tu familia, hacer videollamadas con tu sobrina en la universidad, etc.). </a:t>
            </a:r>
            <a:endParaRPr lang="es-ES" sz="4000" spc="-85" dirty="0">
              <a:solidFill>
                <a:schemeClr val="tx1">
                  <a:lumMod val="75000"/>
                  <a:lumOff val="25000"/>
                </a:schemeClr>
              </a:solidFill>
              <a:latin typeface="Calibri" panose="020F0502020204030204" pitchFamily="34" charset="0"/>
              <a:cs typeface="Calibri" panose="020F0502020204030204" pitchFamily="34" charset="0"/>
            </a:endParaRPr>
          </a:p>
          <a:p>
            <a:pPr indent="-1270" algn="just">
              <a:lnSpc>
                <a:spcPct val="115000"/>
              </a:lnSpc>
              <a:spcAft>
                <a:spcPts val="1000"/>
              </a:spcAft>
            </a:pPr>
            <a:r>
              <a:rPr lang="es-ES" sz="4000" dirty="0" err="1">
                <a:solidFill>
                  <a:schemeClr val="tx1">
                    <a:lumMod val="75000"/>
                    <a:lumOff val="25000"/>
                  </a:schemeClr>
                </a:solidFill>
                <a:effectLst/>
                <a:latin typeface="Calibri" panose="020F0502020204030204" pitchFamily="34" charset="0"/>
                <a:ea typeface="Calibri" panose="020F0502020204030204" pitchFamily="34" charset="0"/>
              </a:rPr>
              <a:t>DigComp</a:t>
            </a:r>
            <a:r>
              <a:rPr lang="es-ES" sz="4000" dirty="0">
                <a:solidFill>
                  <a:schemeClr val="tx1">
                    <a:lumMod val="75000"/>
                    <a:lumOff val="25000"/>
                  </a:schemeClr>
                </a:solidFill>
                <a:effectLst/>
                <a:latin typeface="Calibri" panose="020F0502020204030204" pitchFamily="34" charset="0"/>
                <a:ea typeface="Calibri" panose="020F0502020204030204" pitchFamily="34" charset="0"/>
              </a:rPr>
              <a:t> viene también con un modelo de competencias de 8 niveles en que puedes confiar para (auto) evaluar tus progresos en cada una de las 21 competencias de </a:t>
            </a:r>
            <a:r>
              <a:rPr lang="es-ES" sz="4000" dirty="0" err="1">
                <a:solidFill>
                  <a:schemeClr val="tx1">
                    <a:lumMod val="75000"/>
                    <a:lumOff val="25000"/>
                  </a:schemeClr>
                </a:solidFill>
                <a:effectLst/>
                <a:latin typeface="Calibri" panose="020F0502020204030204" pitchFamily="34" charset="0"/>
                <a:ea typeface="Calibri" panose="020F0502020204030204" pitchFamily="34" charset="0"/>
              </a:rPr>
              <a:t>DigComp</a:t>
            </a:r>
            <a:r>
              <a:rPr lang="es-ES" sz="4000" dirty="0">
                <a:solidFill>
                  <a:schemeClr val="tx1">
                    <a:lumMod val="75000"/>
                    <a:lumOff val="25000"/>
                  </a:schemeClr>
                </a:solidFill>
                <a:effectLst/>
                <a:latin typeface="Calibri" panose="020F0502020204030204" pitchFamily="34" charset="0"/>
                <a:ea typeface="Calibri" panose="020F0502020204030204" pitchFamily="34" charset="0"/>
              </a:rPr>
              <a:t> (página 12 – 13).</a:t>
            </a:r>
          </a:p>
        </p:txBody>
      </p:sp>
      <p:pic>
        <p:nvPicPr>
          <p:cNvPr id="4" name="object 4"/>
          <p:cNvPicPr/>
          <p:nvPr/>
        </p:nvPicPr>
        <p:blipFill>
          <a:blip r:embed="rId2" cstate="print"/>
          <a:stretch>
            <a:fillRect/>
          </a:stretch>
        </p:blipFill>
        <p:spPr>
          <a:xfrm>
            <a:off x="15544800" y="266700"/>
            <a:ext cx="1838324" cy="1066799"/>
          </a:xfrm>
          <a:prstGeom prst="rect">
            <a:avLst/>
          </a:prstGeom>
        </p:spPr>
      </p:pic>
      <p:sp>
        <p:nvSpPr>
          <p:cNvPr id="7"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09222" y="949347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p>
        </p:txBody>
      </p:sp>
      <p:pic>
        <p:nvPicPr>
          <p:cNvPr id="8"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851" y="9563100"/>
            <a:ext cx="866849" cy="576706"/>
          </a:xfrm>
          <a:prstGeom prst="rect">
            <a:avLst/>
          </a:prstGeom>
        </p:spPr>
      </p:pic>
      <p:pic>
        <p:nvPicPr>
          <p:cNvPr id="9" name="Immagine 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97431" y="9644341"/>
            <a:ext cx="1453337" cy="495465"/>
          </a:xfrm>
          <a:prstGeom prst="rect">
            <a:avLst/>
          </a:prstGeom>
          <a:noFill/>
        </p:spPr>
      </p:pic>
      <p:sp>
        <p:nvSpPr>
          <p:cNvPr id="10" name="CasellaDiTesto 22"/>
          <p:cNvSpPr txBox="1"/>
          <p:nvPr/>
        </p:nvSpPr>
        <p:spPr>
          <a:xfrm>
            <a:off x="10181331" y="949347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06953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ject 4"/>
          <p:cNvPicPr/>
          <p:nvPr/>
        </p:nvPicPr>
        <p:blipFill>
          <a:blip r:embed="rId2" cstate="print"/>
          <a:stretch>
            <a:fillRect/>
          </a:stretch>
        </p:blipFill>
        <p:spPr>
          <a:xfrm>
            <a:off x="15423261" y="1056655"/>
            <a:ext cx="1838324" cy="1066799"/>
          </a:xfrm>
          <a:prstGeom prst="rect">
            <a:avLst/>
          </a:prstGeom>
        </p:spPr>
      </p:pic>
      <p:sp>
        <p:nvSpPr>
          <p:cNvPr id="40" name="CuadroTexto 39">
            <a:extLst>
              <a:ext uri="{FF2B5EF4-FFF2-40B4-BE49-F238E27FC236}">
                <a16:creationId xmlns:a16="http://schemas.microsoft.com/office/drawing/2014/main" xmlns="" id="{C9CB3459-7285-4B4B-B10E-539E3C000F31}"/>
              </a:ext>
            </a:extLst>
          </p:cNvPr>
          <p:cNvSpPr txBox="1"/>
          <p:nvPr/>
        </p:nvSpPr>
        <p:spPr>
          <a:xfrm>
            <a:off x="5410200" y="851390"/>
            <a:ext cx="7010400" cy="1477328"/>
          </a:xfrm>
          <a:prstGeom prst="rect">
            <a:avLst/>
          </a:prstGeom>
          <a:noFill/>
        </p:spPr>
        <p:txBody>
          <a:bodyPr wrap="square" rtlCol="0">
            <a:spAutoFit/>
          </a:bodyPr>
          <a:lstStyle/>
          <a:p>
            <a:pPr algn="ctr"/>
            <a:r>
              <a:rPr lang="es-ES" sz="7200" b="1" spc="-85" dirty="0">
                <a:solidFill>
                  <a:srgbClr val="343433"/>
                </a:solidFill>
                <a:latin typeface="Tahoma"/>
                <a:cs typeface="Tahoma"/>
              </a:rPr>
              <a:t>Resumen</a:t>
            </a:r>
          </a:p>
          <a:p>
            <a:endParaRPr lang="es-ES" dirty="0"/>
          </a:p>
        </p:txBody>
      </p:sp>
      <p:pic>
        <p:nvPicPr>
          <p:cNvPr id="15" name="Imagen 6">
            <a:extLst>
              <a:ext uri="{FF2B5EF4-FFF2-40B4-BE49-F238E27FC236}">
                <a16:creationId xmlns:a16="http://schemas.microsoft.com/office/drawing/2014/main" xmlns="" id="{A071A84A-6E4F-4244-B1E7-A5C5CC5D72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2572" y="3233992"/>
            <a:ext cx="2055338" cy="2968821"/>
          </a:xfrm>
          <a:prstGeom prst="rect">
            <a:avLst/>
          </a:prstGeom>
        </p:spPr>
      </p:pic>
      <p:sp>
        <p:nvSpPr>
          <p:cNvPr id="16" name="CuadroTexto 17">
            <a:extLst>
              <a:ext uri="{FF2B5EF4-FFF2-40B4-BE49-F238E27FC236}">
                <a16:creationId xmlns:a16="http://schemas.microsoft.com/office/drawing/2014/main" xmlns="" id="{758A1B85-EB9D-4B90-95DF-C5C91401D912}"/>
              </a:ext>
            </a:extLst>
          </p:cNvPr>
          <p:cNvSpPr txBox="1"/>
          <p:nvPr/>
        </p:nvSpPr>
        <p:spPr>
          <a:xfrm>
            <a:off x="9518368" y="6249136"/>
            <a:ext cx="5920931" cy="769441"/>
          </a:xfrm>
          <a:prstGeom prst="rect">
            <a:avLst/>
          </a:prstGeom>
          <a:noFill/>
        </p:spPr>
        <p:txBody>
          <a:bodyPr wrap="square">
            <a:spAutoFit/>
          </a:bodyPr>
          <a:lstStyle/>
          <a:p>
            <a:pPr algn="r"/>
            <a:r>
              <a:rPr lang="es-ES" altLang="ko-KR" sz="2200" b="1" dirty="0" err="1">
                <a:solidFill>
                  <a:schemeClr val="tx1">
                    <a:lumMod val="75000"/>
                    <a:lumOff val="25000"/>
                  </a:schemeClr>
                </a:solidFill>
                <a:cs typeface="Arial" pitchFamily="34" charset="0"/>
              </a:rPr>
              <a:t>DigComp</a:t>
            </a:r>
            <a:r>
              <a:rPr lang="es-ES" altLang="ko-KR" sz="2200" b="1" dirty="0">
                <a:solidFill>
                  <a:schemeClr val="tx1">
                    <a:lumMod val="75000"/>
                    <a:lumOff val="25000"/>
                  </a:schemeClr>
                </a:solidFill>
                <a:cs typeface="Arial" pitchFamily="34" charset="0"/>
              </a:rPr>
              <a:t> 2.1: </a:t>
            </a:r>
          </a:p>
          <a:p>
            <a:pPr algn="r"/>
            <a:r>
              <a:rPr lang="es-ES" altLang="ko-KR" sz="2200" b="1" dirty="0">
                <a:solidFill>
                  <a:schemeClr val="tx1">
                    <a:lumMod val="75000"/>
                    <a:lumOff val="25000"/>
                  </a:schemeClr>
                </a:solidFill>
                <a:cs typeface="Arial" pitchFamily="34" charset="0"/>
              </a:rPr>
              <a:t>el marco de la UE para las competencias digitales</a:t>
            </a:r>
          </a:p>
        </p:txBody>
      </p:sp>
      <p:sp>
        <p:nvSpPr>
          <p:cNvPr id="17" name="CuadroTexto 37">
            <a:extLst>
              <a:ext uri="{FF2B5EF4-FFF2-40B4-BE49-F238E27FC236}">
                <a16:creationId xmlns:a16="http://schemas.microsoft.com/office/drawing/2014/main" xmlns="" id="{B0EECADB-0E75-45CD-8D96-8B234E1B5160}"/>
              </a:ext>
            </a:extLst>
          </p:cNvPr>
          <p:cNvSpPr txBox="1"/>
          <p:nvPr/>
        </p:nvSpPr>
        <p:spPr>
          <a:xfrm>
            <a:off x="1600200" y="2766844"/>
            <a:ext cx="4191000" cy="430887"/>
          </a:xfrm>
          <a:prstGeom prst="rect">
            <a:avLst/>
          </a:prstGeom>
          <a:noFill/>
        </p:spPr>
        <p:txBody>
          <a:bodyPr wrap="square">
            <a:spAutoFit/>
          </a:bodyPr>
          <a:lstStyle/>
          <a:p>
            <a:pPr algn="r"/>
            <a:r>
              <a:rPr lang="es-ES" altLang="ko-KR" sz="2200" b="1">
                <a:solidFill>
                  <a:schemeClr val="tx1">
                    <a:lumMod val="75000"/>
                    <a:lumOff val="25000"/>
                  </a:schemeClr>
                </a:solidFill>
                <a:cs typeface="Arial" pitchFamily="34" charset="0"/>
              </a:rPr>
              <a:t>Ver películas y series TV</a:t>
            </a:r>
          </a:p>
        </p:txBody>
      </p:sp>
      <p:sp>
        <p:nvSpPr>
          <p:cNvPr id="19" name="TextBox 10">
            <a:extLst>
              <a:ext uri="{FF2B5EF4-FFF2-40B4-BE49-F238E27FC236}">
                <a16:creationId xmlns:a16="http://schemas.microsoft.com/office/drawing/2014/main" xmlns="" id="{23BDAA39-70FD-4EC5-BD3C-EA267E540AFF}"/>
              </a:ext>
            </a:extLst>
          </p:cNvPr>
          <p:cNvSpPr txBox="1"/>
          <p:nvPr/>
        </p:nvSpPr>
        <p:spPr>
          <a:xfrm>
            <a:off x="964072" y="3323730"/>
            <a:ext cx="4827128" cy="430887"/>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s-ES" altLang="ko-KR" sz="2200">
                <a:solidFill>
                  <a:schemeClr val="tx1">
                    <a:lumMod val="75000"/>
                    <a:lumOff val="25000"/>
                  </a:schemeClr>
                </a:solidFill>
                <a:cs typeface="Arial" pitchFamily="34" charset="0"/>
              </a:rPr>
              <a:t>Netflix, Apple TV, Disney+, Prime Video…</a:t>
            </a:r>
          </a:p>
        </p:txBody>
      </p:sp>
      <p:sp>
        <p:nvSpPr>
          <p:cNvPr id="21" name="CuadroTexto 37">
            <a:extLst>
              <a:ext uri="{FF2B5EF4-FFF2-40B4-BE49-F238E27FC236}">
                <a16:creationId xmlns:a16="http://schemas.microsoft.com/office/drawing/2014/main" xmlns="" id="{B0EECADB-0E75-45CD-8D96-8B234E1B5160}"/>
              </a:ext>
            </a:extLst>
          </p:cNvPr>
          <p:cNvSpPr txBox="1"/>
          <p:nvPr/>
        </p:nvSpPr>
        <p:spPr>
          <a:xfrm>
            <a:off x="2779210" y="6441380"/>
            <a:ext cx="3164390" cy="430887"/>
          </a:xfrm>
          <a:prstGeom prst="rect">
            <a:avLst/>
          </a:prstGeom>
          <a:noFill/>
        </p:spPr>
        <p:txBody>
          <a:bodyPr wrap="square">
            <a:spAutoFit/>
          </a:bodyPr>
          <a:lstStyle/>
          <a:p>
            <a:pPr algn="r"/>
            <a:r>
              <a:rPr lang="es-ES" altLang="ko-KR" sz="2200" b="1">
                <a:solidFill>
                  <a:schemeClr val="tx1">
                    <a:lumMod val="75000"/>
                    <a:lumOff val="25000"/>
                  </a:schemeClr>
                </a:solidFill>
                <a:cs typeface="Arial" pitchFamily="34" charset="0"/>
              </a:rPr>
              <a:t>Pago digital</a:t>
            </a:r>
          </a:p>
        </p:txBody>
      </p:sp>
      <p:sp>
        <p:nvSpPr>
          <p:cNvPr id="22" name="TextBox 10">
            <a:extLst>
              <a:ext uri="{FF2B5EF4-FFF2-40B4-BE49-F238E27FC236}">
                <a16:creationId xmlns:a16="http://schemas.microsoft.com/office/drawing/2014/main" xmlns="" id="{23BDAA39-70FD-4EC5-BD3C-EA267E540AFF}"/>
              </a:ext>
            </a:extLst>
          </p:cNvPr>
          <p:cNvSpPr txBox="1"/>
          <p:nvPr/>
        </p:nvSpPr>
        <p:spPr>
          <a:xfrm>
            <a:off x="1364968" y="6994892"/>
            <a:ext cx="4661464" cy="769441"/>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s-ES" altLang="ko-KR" sz="2200">
                <a:solidFill>
                  <a:schemeClr val="tx1">
                    <a:lumMod val="75000"/>
                    <a:lumOff val="25000"/>
                  </a:schemeClr>
                </a:solidFill>
                <a:cs typeface="Arial" pitchFamily="34" charset="0"/>
              </a:rPr>
              <a:t>Google Pay, PayPal, Venmo, CashApp…</a:t>
            </a:r>
          </a:p>
          <a:p>
            <a:endParaRPr lang="es-ES" altLang="ko-KR" sz="2200">
              <a:solidFill>
                <a:schemeClr val="tx1">
                  <a:lumMod val="75000"/>
                  <a:lumOff val="25000"/>
                </a:schemeClr>
              </a:solidFill>
              <a:cs typeface="Arial" pitchFamily="34" charset="0"/>
            </a:endParaRPr>
          </a:p>
        </p:txBody>
      </p:sp>
      <p:sp>
        <p:nvSpPr>
          <p:cNvPr id="23" name="CuadroTexto 37">
            <a:extLst>
              <a:ext uri="{FF2B5EF4-FFF2-40B4-BE49-F238E27FC236}">
                <a16:creationId xmlns:a16="http://schemas.microsoft.com/office/drawing/2014/main" xmlns="" id="{B0EECADB-0E75-45CD-8D96-8B234E1B5160}"/>
              </a:ext>
            </a:extLst>
          </p:cNvPr>
          <p:cNvSpPr txBox="1"/>
          <p:nvPr/>
        </p:nvSpPr>
        <p:spPr>
          <a:xfrm>
            <a:off x="12039600" y="2766844"/>
            <a:ext cx="3164390" cy="430887"/>
          </a:xfrm>
          <a:prstGeom prst="rect">
            <a:avLst/>
          </a:prstGeom>
          <a:noFill/>
        </p:spPr>
        <p:txBody>
          <a:bodyPr wrap="square">
            <a:spAutoFit/>
          </a:bodyPr>
          <a:lstStyle/>
          <a:p>
            <a:pPr algn="r"/>
            <a:r>
              <a:rPr lang="es-ES" altLang="ko-KR" sz="2200" b="1">
                <a:solidFill>
                  <a:schemeClr val="tx1">
                    <a:lumMod val="75000"/>
                    <a:lumOff val="25000"/>
                  </a:schemeClr>
                </a:solidFill>
                <a:cs typeface="Arial" pitchFamily="34" charset="0"/>
              </a:rPr>
              <a:t>Podcast y música</a:t>
            </a:r>
          </a:p>
        </p:txBody>
      </p:sp>
      <p:sp>
        <p:nvSpPr>
          <p:cNvPr id="24" name="TextBox 10">
            <a:extLst>
              <a:ext uri="{FF2B5EF4-FFF2-40B4-BE49-F238E27FC236}">
                <a16:creationId xmlns:a16="http://schemas.microsoft.com/office/drawing/2014/main" xmlns="" id="{23BDAA39-70FD-4EC5-BD3C-EA267E540AFF}"/>
              </a:ext>
            </a:extLst>
          </p:cNvPr>
          <p:cNvSpPr txBox="1"/>
          <p:nvPr/>
        </p:nvSpPr>
        <p:spPr>
          <a:xfrm>
            <a:off x="11427725" y="3259192"/>
            <a:ext cx="3776265" cy="430887"/>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s-ES" altLang="ko-KR" sz="2200">
                <a:solidFill>
                  <a:schemeClr val="tx1">
                    <a:lumMod val="75000"/>
                    <a:lumOff val="25000"/>
                  </a:schemeClr>
                </a:solidFill>
                <a:cs typeface="Arial" pitchFamily="34" charset="0"/>
              </a:rPr>
              <a:t>Spotify, Soundcloud, Audible…</a:t>
            </a:r>
          </a:p>
        </p:txBody>
      </p:sp>
      <p:sp>
        <p:nvSpPr>
          <p:cNvPr id="25" name="TextBox 10">
            <a:extLst>
              <a:ext uri="{FF2B5EF4-FFF2-40B4-BE49-F238E27FC236}">
                <a16:creationId xmlns:a16="http://schemas.microsoft.com/office/drawing/2014/main" xmlns="" id="{23BDAA39-70FD-4EC5-BD3C-EA267E540AFF}"/>
              </a:ext>
            </a:extLst>
          </p:cNvPr>
          <p:cNvSpPr txBox="1"/>
          <p:nvPr/>
        </p:nvSpPr>
        <p:spPr>
          <a:xfrm>
            <a:off x="9601200" y="6994891"/>
            <a:ext cx="5920931" cy="769441"/>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s-ES" altLang="ko-KR" sz="2200">
                <a:solidFill>
                  <a:schemeClr val="tx1">
                    <a:lumMod val="75000"/>
                    <a:lumOff val="25000"/>
                  </a:schemeClr>
                </a:solidFill>
                <a:cs typeface="Arial" pitchFamily="34" charset="0"/>
              </a:rPr>
              <a:t>Con referencias específicas al pilar número 1 y al número 2</a:t>
            </a:r>
          </a:p>
        </p:txBody>
      </p:sp>
      <p:sp>
        <p:nvSpPr>
          <p:cNvPr id="18"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09222" y="949347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p>
        </p:txBody>
      </p:sp>
      <p:pic>
        <p:nvPicPr>
          <p:cNvPr id="20"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851" y="9563100"/>
            <a:ext cx="866849" cy="576706"/>
          </a:xfrm>
          <a:prstGeom prst="rect">
            <a:avLst/>
          </a:prstGeom>
        </p:spPr>
      </p:pic>
      <p:pic>
        <p:nvPicPr>
          <p:cNvPr id="26" name="Immagine 25"/>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97431" y="9644341"/>
            <a:ext cx="1453337" cy="495465"/>
          </a:xfrm>
          <a:prstGeom prst="rect">
            <a:avLst/>
          </a:prstGeom>
          <a:noFill/>
        </p:spPr>
      </p:pic>
      <p:sp>
        <p:nvSpPr>
          <p:cNvPr id="27" name="CasellaDiTesto 22"/>
          <p:cNvSpPr txBox="1"/>
          <p:nvPr/>
        </p:nvSpPr>
        <p:spPr>
          <a:xfrm>
            <a:off x="10181331" y="949347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091914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43074" y="2520861"/>
            <a:ext cx="15063926" cy="1243289"/>
          </a:xfrm>
          <a:prstGeom prst="rect">
            <a:avLst/>
          </a:prstGeom>
        </p:spPr>
        <p:txBody>
          <a:bodyPr vert="horz" wrap="square" lIns="0" tIns="12065" rIns="0" bIns="0" rtlCol="0">
            <a:spAutoFit/>
          </a:bodyPr>
          <a:lstStyle/>
          <a:p>
            <a:pPr marL="7780020">
              <a:lnSpc>
                <a:spcPct val="100000"/>
              </a:lnSpc>
              <a:spcBef>
                <a:spcPts val="95"/>
              </a:spcBef>
            </a:pPr>
            <a:r>
              <a:rPr lang="es-ES" sz="8000" spc="240" dirty="0"/>
              <a:t>¡GRACIAS!</a:t>
            </a:r>
            <a:endParaRPr sz="8000" spc="80" dirty="0"/>
          </a:p>
        </p:txBody>
      </p:sp>
      <p:sp>
        <p:nvSpPr>
          <p:cNvPr id="6" name="CuadroTexto 5">
            <a:extLst>
              <a:ext uri="{FF2B5EF4-FFF2-40B4-BE49-F238E27FC236}">
                <a16:creationId xmlns:a16="http://schemas.microsoft.com/office/drawing/2014/main" xmlns="" id="{22BA8EF2-D59B-48D7-9C3A-331B3BFC6825}"/>
              </a:ext>
            </a:extLst>
          </p:cNvPr>
          <p:cNvSpPr txBox="1"/>
          <p:nvPr/>
        </p:nvSpPr>
        <p:spPr>
          <a:xfrm>
            <a:off x="11156975" y="5524500"/>
            <a:ext cx="6019800" cy="2241639"/>
          </a:xfrm>
          <a:prstGeom prst="rect">
            <a:avLst/>
          </a:prstGeom>
          <a:noFill/>
        </p:spPr>
        <p:txBody>
          <a:bodyPr wrap="square">
            <a:spAutoFit/>
          </a:bodyPr>
          <a:lstStyle/>
          <a:p>
            <a:pPr marL="12700" algn="ctr">
              <a:spcBef>
                <a:spcPts val="100"/>
              </a:spcBef>
            </a:pPr>
            <a:r>
              <a:rPr lang="en-US" sz="4600" b="1" spc="-65" dirty="0">
                <a:latin typeface="Tahoma"/>
                <a:cs typeface="Tahoma"/>
              </a:rPr>
              <a:t>PARTNER: CIRCLE</a:t>
            </a:r>
          </a:p>
          <a:p>
            <a:pPr marL="12700">
              <a:spcBef>
                <a:spcPts val="100"/>
              </a:spcBef>
            </a:pPr>
            <a:endParaRPr lang="en-US" sz="4600" b="1" spc="-65" dirty="0">
              <a:latin typeface="Tahoma"/>
              <a:cs typeface="Tahoma"/>
            </a:endParaRPr>
          </a:p>
          <a:p>
            <a:pPr marL="12700" algn="ctr">
              <a:spcBef>
                <a:spcPts val="100"/>
              </a:spcBef>
            </a:pPr>
            <a:endParaRPr lang="en-US" sz="4600" b="1" spc="-65" dirty="0">
              <a:latin typeface="Tahoma"/>
              <a:cs typeface="Tahoma"/>
            </a:endParaRPr>
          </a:p>
        </p:txBody>
      </p:sp>
      <p:sp>
        <p:nvSpPr>
          <p:cNvPr id="7"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09222" y="949347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p>
        </p:txBody>
      </p:sp>
      <p:pic>
        <p:nvPicPr>
          <p:cNvPr id="8"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1851" y="9563100"/>
            <a:ext cx="866849" cy="576706"/>
          </a:xfrm>
          <a:prstGeom prst="rect">
            <a:avLst/>
          </a:prstGeom>
        </p:spPr>
      </p:pic>
      <p:pic>
        <p:nvPicPr>
          <p:cNvPr id="9" name="Immagin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97431" y="9644341"/>
            <a:ext cx="1453337" cy="495465"/>
          </a:xfrm>
          <a:prstGeom prst="rect">
            <a:avLst/>
          </a:prstGeom>
          <a:noFill/>
        </p:spPr>
      </p:pic>
      <p:sp>
        <p:nvSpPr>
          <p:cNvPr id="10" name="CasellaDiTesto 22"/>
          <p:cNvSpPr txBox="1"/>
          <p:nvPr/>
        </p:nvSpPr>
        <p:spPr>
          <a:xfrm>
            <a:off x="10181331" y="949347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7347524"/>
          </a:xfrm>
          <a:prstGeom prst="rect">
            <a:avLst/>
          </a:prstGeom>
        </p:spPr>
        <p:txBody>
          <a:bodyPr vert="horz" wrap="square" lIns="0" tIns="12065" rIns="0" bIns="0" rtlCol="0">
            <a:spAutoFit/>
          </a:bodyPr>
          <a:lstStyle/>
          <a:p>
            <a:pPr>
              <a:defRPr/>
            </a:pPr>
            <a:r>
              <a:rPr sz="6000" b="1" spc="-4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2</a:t>
            </a:r>
            <a:r>
              <a:rPr sz="6000" b="1" spc="-5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a:t>
            </a:r>
            <a:r>
              <a:rPr lang="es-ES" sz="6000"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rPr>
              <a:t> </a:t>
            </a:r>
            <a:r>
              <a:rPr lang="es-ES" sz="6000" b="1"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rPr>
              <a:t>La industria del entretenimiento digital</a:t>
            </a:r>
            <a:endParaRPr lang="en-GB" altLang="es-ES" sz="6000" b="1" spc="-85"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pPr>
              <a:defRPr/>
            </a:pPr>
            <a:endParaRPr lang="en-GB" altLang="es-ES" sz="7200" dirty="0">
              <a:latin typeface="Calibri" panose="020F0502020204030204" pitchFamily="34" charset="0"/>
              <a:cs typeface="Calibri" panose="020F0502020204030204" pitchFamily="34" charset="0"/>
            </a:endParaRPr>
          </a:p>
          <a:p>
            <a:pPr indent="-1270" algn="just">
              <a:lnSpc>
                <a:spcPct val="115000"/>
              </a:lnSpc>
              <a:spcAft>
                <a:spcPts val="1000"/>
              </a:spcAft>
            </a:pPr>
            <a:r>
              <a:rPr lang="es-ES" sz="4000" dirty="0">
                <a:solidFill>
                  <a:srgbClr val="000000"/>
                </a:solidFill>
                <a:effectLst/>
                <a:latin typeface="Calibri" panose="020F0502020204030204" pitchFamily="34" charset="0"/>
                <a:ea typeface="Calibri" panose="020F0502020204030204" pitchFamily="34" charset="0"/>
              </a:rPr>
              <a:t>En el último par de años, las tecnologías digitales han cambiado radicalmente la manera en que consumimos los productos y los servicios del mundo del espectáculo.   </a:t>
            </a:r>
            <a:endParaRPr lang="es-ES" sz="4000" dirty="0">
              <a:effectLst/>
              <a:latin typeface="Calibri" panose="020F0502020204030204" pitchFamily="34" charset="0"/>
              <a:ea typeface="Calibri" panose="020F0502020204030204" pitchFamily="34" charset="0"/>
            </a:endParaRPr>
          </a:p>
          <a:p>
            <a:pPr indent="-1270" algn="just">
              <a:lnSpc>
                <a:spcPct val="115000"/>
              </a:lnSpc>
              <a:spcAft>
                <a:spcPts val="1000"/>
              </a:spcAft>
            </a:pPr>
            <a:r>
              <a:rPr lang="es-ES" sz="4000" dirty="0">
                <a:solidFill>
                  <a:srgbClr val="000000"/>
                </a:solidFill>
                <a:effectLst/>
                <a:latin typeface="Calibri" panose="020F0502020204030204" pitchFamily="34" charset="0"/>
                <a:ea typeface="Calibri" panose="020F0502020204030204" pitchFamily="34" charset="0"/>
              </a:rPr>
              <a:t>En el contexto de este módulo formativo, se presentarán los servicios digitales comunes para disfrutar de tu propio tiempo libre – que sea leer un libro, ver una película o escuchar tu cantante favorito… </a:t>
            </a:r>
            <a:endParaRPr lang="es-ES" sz="4000" dirty="0">
              <a:effectLst/>
              <a:latin typeface="Calibri" panose="020F0502020204030204" pitchFamily="34" charset="0"/>
              <a:ea typeface="Calibri" panose="020F0502020204030204" pitchFamily="34" charset="0"/>
            </a:endParaRPr>
          </a:p>
          <a:p>
            <a:pPr algn="just">
              <a:defRPr/>
            </a:pPr>
            <a:endParaRPr lang="en-GB" sz="4000" b="1" spc="-85" dirty="0">
              <a:solidFill>
                <a:srgbClr val="343433"/>
              </a:solidFill>
              <a:latin typeface="Calibri" panose="020F0502020204030204" pitchFamily="34" charset="0"/>
              <a:cs typeface="Calibri" panose="020F0502020204030204" pitchFamily="34" charset="0"/>
            </a:endParaRPr>
          </a:p>
        </p:txBody>
      </p:sp>
      <p:pic>
        <p:nvPicPr>
          <p:cNvPr id="4" name="object 4"/>
          <p:cNvPicPr/>
          <p:nvPr/>
        </p:nvPicPr>
        <p:blipFill>
          <a:blip r:embed="rId2" cstate="print"/>
          <a:stretch>
            <a:fillRect/>
          </a:stretch>
        </p:blipFill>
        <p:spPr>
          <a:xfrm>
            <a:off x="15544800" y="266700"/>
            <a:ext cx="1838324" cy="1066799"/>
          </a:xfrm>
          <a:prstGeom prst="rect">
            <a:avLst/>
          </a:prstGeom>
        </p:spPr>
      </p:pic>
      <p:sp>
        <p:nvSpPr>
          <p:cNvPr id="7"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09222" y="949347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p>
        </p:txBody>
      </p:sp>
      <p:pic>
        <p:nvPicPr>
          <p:cNvPr id="8"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851" y="9563100"/>
            <a:ext cx="866849" cy="576706"/>
          </a:xfrm>
          <a:prstGeom prst="rect">
            <a:avLst/>
          </a:prstGeom>
        </p:spPr>
      </p:pic>
      <p:pic>
        <p:nvPicPr>
          <p:cNvPr id="9" name="Immagine 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97431" y="9644341"/>
            <a:ext cx="1453337" cy="495465"/>
          </a:xfrm>
          <a:prstGeom prst="rect">
            <a:avLst/>
          </a:prstGeom>
          <a:noFill/>
        </p:spPr>
      </p:pic>
      <p:sp>
        <p:nvSpPr>
          <p:cNvPr id="10" name="CasellaDiTesto 22"/>
          <p:cNvSpPr txBox="1"/>
          <p:nvPr/>
        </p:nvSpPr>
        <p:spPr>
          <a:xfrm>
            <a:off x="10181331" y="949347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76835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7649658"/>
          </a:xfrm>
          <a:prstGeom prst="rect">
            <a:avLst/>
          </a:prstGeom>
        </p:spPr>
        <p:txBody>
          <a:bodyPr vert="horz" wrap="square" lIns="0" tIns="12065" rIns="0" bIns="0" rtlCol="0">
            <a:spAutoFit/>
          </a:bodyPr>
          <a:lstStyle/>
          <a:p>
            <a:pPr>
              <a:defRPr/>
            </a:pPr>
            <a:r>
              <a:rPr lang="es-ES" sz="6000" b="1" spc="-4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2</a:t>
            </a:r>
            <a:r>
              <a:rPr lang="es-ES" sz="6000" b="1" spc="-5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a:t>
            </a:r>
            <a:r>
              <a:rPr lang="es-ES" sz="6000"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rPr>
              <a:t> </a:t>
            </a:r>
            <a:r>
              <a:rPr lang="es-ES" sz="6000" b="1"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rPr>
              <a:t>La industria del entretenimiento digital</a:t>
            </a:r>
            <a:endParaRPr lang="es-ES" altLang="es-ES" sz="6000" b="1" spc="-85"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pPr indent="-1270" algn="just">
              <a:lnSpc>
                <a:spcPct val="115000"/>
              </a:lnSpc>
              <a:spcAft>
                <a:spcPts val="1000"/>
              </a:spcAft>
            </a:pPr>
            <a:endParaRPr lang="es-ES" sz="4000" dirty="0">
              <a:solidFill>
                <a:srgbClr val="000000"/>
              </a:solidFill>
              <a:effectLst/>
              <a:latin typeface="Calibri" panose="020F0502020204030204" pitchFamily="34" charset="0"/>
              <a:ea typeface="Calibri" panose="020F0502020204030204" pitchFamily="34" charset="0"/>
            </a:endParaRPr>
          </a:p>
          <a:p>
            <a:pPr indent="-1270" algn="just">
              <a:lnSpc>
                <a:spcPct val="115000"/>
              </a:lnSpc>
              <a:spcAft>
                <a:spcPts val="1000"/>
              </a:spcAft>
            </a:pPr>
            <a:r>
              <a:rPr lang="es-ES" sz="4000" dirty="0">
                <a:solidFill>
                  <a:srgbClr val="000000"/>
                </a:solidFill>
                <a:effectLst/>
                <a:latin typeface="Calibri" panose="020F0502020204030204" pitchFamily="34" charset="0"/>
                <a:ea typeface="Calibri" panose="020F0502020204030204" pitchFamily="34" charset="0"/>
              </a:rPr>
              <a:t>Sin duda, los servicios comen YouTube, Netflix, Audible, etc., afectaron la manera en que la gente gasta su tiempo en internet y en que alimenta sus propios intereses/aficiones.  </a:t>
            </a:r>
            <a:endParaRPr lang="es-ES" sz="4000" dirty="0">
              <a:effectLst/>
              <a:latin typeface="Calibri" panose="020F0502020204030204" pitchFamily="34" charset="0"/>
              <a:ea typeface="Calibri" panose="020F0502020204030204" pitchFamily="34" charset="0"/>
            </a:endParaRPr>
          </a:p>
          <a:p>
            <a:pPr indent="-1270" algn="just">
              <a:lnSpc>
                <a:spcPct val="115000"/>
              </a:lnSpc>
              <a:spcAft>
                <a:spcPts val="1000"/>
              </a:spcAft>
            </a:pPr>
            <a:r>
              <a:rPr lang="es-ES" sz="4000" dirty="0">
                <a:solidFill>
                  <a:srgbClr val="000000"/>
                </a:solidFill>
                <a:effectLst/>
                <a:latin typeface="Calibri" panose="020F0502020204030204" pitchFamily="34" charset="0"/>
                <a:ea typeface="Calibri" panose="020F0502020204030204" pitchFamily="34" charset="0"/>
              </a:rPr>
              <a:t>Hoy en día, la gente está cada vez más acostumbrada (y acomodada) a la satisfacción rápida e inmediata, eso explica porque dichos servicios están reuniendo este tipo de éxito y reconocimiento mundial.  </a:t>
            </a:r>
            <a:endParaRPr lang="es-ES" sz="4000" dirty="0">
              <a:effectLst/>
              <a:latin typeface="Calibri" panose="020F0502020204030204" pitchFamily="34" charset="0"/>
              <a:ea typeface="Calibri" panose="020F0502020204030204" pitchFamily="34" charset="0"/>
            </a:endParaRPr>
          </a:p>
          <a:p>
            <a:pPr indent="-635" algn="just">
              <a:lnSpc>
                <a:spcPct val="115000"/>
              </a:lnSpc>
              <a:spcAft>
                <a:spcPts val="1000"/>
              </a:spcAft>
            </a:pPr>
            <a:r>
              <a:rPr lang="es-ES" sz="4000" dirty="0">
                <a:solidFill>
                  <a:srgbClr val="000000"/>
                </a:solidFill>
                <a:effectLst/>
                <a:latin typeface="Calibri" panose="020F0502020204030204" pitchFamily="34" charset="0"/>
                <a:ea typeface="Calibri" panose="020F0502020204030204" pitchFamily="34" charset="0"/>
              </a:rPr>
              <a:t>Estos servicios digitales eliminan cualquier tiempo de retraso, desde la emergencia de una necesidad hasta su consecuente satisfacción.  </a:t>
            </a:r>
            <a:endParaRPr lang="es-ES" sz="4000" dirty="0">
              <a:effectLst/>
              <a:latin typeface="Calibri" panose="020F0502020204030204" pitchFamily="34" charset="0"/>
              <a:ea typeface="Calibri" panose="020F0502020204030204" pitchFamily="34" charset="0"/>
            </a:endParaRPr>
          </a:p>
        </p:txBody>
      </p:sp>
      <p:pic>
        <p:nvPicPr>
          <p:cNvPr id="4" name="object 4"/>
          <p:cNvPicPr/>
          <p:nvPr/>
        </p:nvPicPr>
        <p:blipFill>
          <a:blip r:embed="rId2" cstate="print"/>
          <a:stretch>
            <a:fillRect/>
          </a:stretch>
        </p:blipFill>
        <p:spPr>
          <a:xfrm>
            <a:off x="15544800" y="266700"/>
            <a:ext cx="1838324" cy="1066799"/>
          </a:xfrm>
          <a:prstGeom prst="rect">
            <a:avLst/>
          </a:prstGeom>
        </p:spPr>
      </p:pic>
      <p:sp>
        <p:nvSpPr>
          <p:cNvPr id="7"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09222" y="949347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p>
        </p:txBody>
      </p:sp>
      <p:pic>
        <p:nvPicPr>
          <p:cNvPr id="8"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851" y="9563100"/>
            <a:ext cx="866849" cy="576706"/>
          </a:xfrm>
          <a:prstGeom prst="rect">
            <a:avLst/>
          </a:prstGeom>
        </p:spPr>
      </p:pic>
      <p:pic>
        <p:nvPicPr>
          <p:cNvPr id="9" name="Immagine 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97431" y="9644341"/>
            <a:ext cx="1453337" cy="495465"/>
          </a:xfrm>
          <a:prstGeom prst="rect">
            <a:avLst/>
          </a:prstGeom>
          <a:noFill/>
        </p:spPr>
      </p:pic>
      <p:sp>
        <p:nvSpPr>
          <p:cNvPr id="10" name="CasellaDiTesto 22"/>
          <p:cNvSpPr txBox="1"/>
          <p:nvPr/>
        </p:nvSpPr>
        <p:spPr>
          <a:xfrm>
            <a:off x="10181331" y="949347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84193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7213641"/>
          </a:xfrm>
          <a:prstGeom prst="rect">
            <a:avLst/>
          </a:prstGeom>
        </p:spPr>
        <p:txBody>
          <a:bodyPr vert="horz" wrap="square" lIns="0" tIns="12065" rIns="0" bIns="0" rtlCol="0">
            <a:spAutoFit/>
          </a:bodyPr>
          <a:lstStyle/>
          <a:p>
            <a:pPr>
              <a:defRPr/>
            </a:pPr>
            <a:r>
              <a:rPr lang="es-ES" sz="6000" b="1" spc="-4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2</a:t>
            </a:r>
            <a:r>
              <a:rPr lang="es-ES" sz="6000" b="1" spc="-5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a:t>
            </a:r>
            <a:r>
              <a:rPr lang="es-ES" sz="6000"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rPr>
              <a:t> </a:t>
            </a:r>
            <a:r>
              <a:rPr lang="es-ES" sz="6000" b="1"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rPr>
              <a:t>La industria del entretenimiento digital</a:t>
            </a:r>
            <a:endParaRPr lang="es-ES" altLang="es-ES" sz="6000" b="1" spc="-85"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pPr>
              <a:defRPr/>
            </a:pPr>
            <a:endParaRPr lang="en-GB" altLang="es-ES" sz="7200" dirty="0">
              <a:latin typeface="Calibri" panose="020F0502020204030204" pitchFamily="34" charset="0"/>
              <a:cs typeface="Calibri" panose="020F0502020204030204" pitchFamily="34" charset="0"/>
            </a:endParaRPr>
          </a:p>
          <a:p>
            <a:pPr indent="-1270" algn="just">
              <a:lnSpc>
                <a:spcPct val="115000"/>
              </a:lnSpc>
              <a:spcAft>
                <a:spcPts val="1000"/>
              </a:spcAft>
            </a:pPr>
            <a:r>
              <a:rPr lang="es-ES" sz="4000" dirty="0">
                <a:solidFill>
                  <a:srgbClr val="000000"/>
                </a:solidFill>
                <a:effectLst/>
                <a:latin typeface="Calibri" panose="020F0502020204030204" pitchFamily="34" charset="0"/>
                <a:ea typeface="Calibri" panose="020F0502020204030204" pitchFamily="34" charset="0"/>
              </a:rPr>
              <a:t>Cinemas, librerías, teatros, museos, y similares, están siendo substituidos por su homólogo 2.0.   </a:t>
            </a:r>
            <a:endParaRPr lang="es-ES" sz="4000" dirty="0">
              <a:effectLst/>
              <a:latin typeface="Calibri" panose="020F0502020204030204" pitchFamily="34" charset="0"/>
              <a:ea typeface="Calibri" panose="020F0502020204030204" pitchFamily="34" charset="0"/>
            </a:endParaRPr>
          </a:p>
          <a:p>
            <a:pPr indent="-1270" algn="just">
              <a:lnSpc>
                <a:spcPct val="115000"/>
              </a:lnSpc>
              <a:spcAft>
                <a:spcPts val="1000"/>
              </a:spcAft>
            </a:pPr>
            <a:r>
              <a:rPr lang="es-ES" sz="4000" dirty="0">
                <a:solidFill>
                  <a:srgbClr val="000000"/>
                </a:solidFill>
                <a:effectLst/>
                <a:latin typeface="Calibri" panose="020F0502020204030204" pitchFamily="34" charset="0"/>
                <a:ea typeface="Calibri" panose="020F0502020204030204" pitchFamily="34" charset="0"/>
              </a:rPr>
              <a:t> </a:t>
            </a:r>
            <a:endParaRPr lang="es-ES" sz="4000" dirty="0">
              <a:effectLst/>
              <a:latin typeface="Calibri" panose="020F0502020204030204" pitchFamily="34" charset="0"/>
              <a:ea typeface="Calibri" panose="020F0502020204030204" pitchFamily="34" charset="0"/>
            </a:endParaRPr>
          </a:p>
          <a:p>
            <a:pPr indent="-1270" algn="just">
              <a:lnSpc>
                <a:spcPct val="115000"/>
              </a:lnSpc>
              <a:spcAft>
                <a:spcPts val="1000"/>
              </a:spcAft>
            </a:pPr>
            <a:r>
              <a:rPr lang="es-ES" sz="4000" dirty="0">
                <a:solidFill>
                  <a:srgbClr val="000000"/>
                </a:solidFill>
                <a:effectLst/>
                <a:latin typeface="Calibri" panose="020F0502020204030204" pitchFamily="34" charset="0"/>
                <a:ea typeface="Calibri" panose="020F0502020204030204" pitchFamily="34" charset="0"/>
              </a:rPr>
              <a:t>Las organizaciones que pertenecen a esta industria tradicional (es decir, a la cultura y al entretenimiento) están alcanzando la tendencia, como muchos gigantes tecnológicos que han hecho de esta tendencia su negocio principal, con el riesgo de eclipsarlos completamente.</a:t>
            </a:r>
            <a:endParaRPr lang="es-ES" sz="4000" dirty="0">
              <a:effectLst/>
              <a:latin typeface="Calibri" panose="020F0502020204030204" pitchFamily="34" charset="0"/>
              <a:ea typeface="Calibri" panose="020F0502020204030204" pitchFamily="34" charset="0"/>
            </a:endParaRPr>
          </a:p>
        </p:txBody>
      </p:sp>
      <p:pic>
        <p:nvPicPr>
          <p:cNvPr id="4" name="object 4"/>
          <p:cNvPicPr/>
          <p:nvPr/>
        </p:nvPicPr>
        <p:blipFill>
          <a:blip r:embed="rId2" cstate="print"/>
          <a:stretch>
            <a:fillRect/>
          </a:stretch>
        </p:blipFill>
        <p:spPr>
          <a:xfrm>
            <a:off x="15544800" y="266700"/>
            <a:ext cx="1838324" cy="1066799"/>
          </a:xfrm>
          <a:prstGeom prst="rect">
            <a:avLst/>
          </a:prstGeom>
        </p:spPr>
      </p:pic>
      <p:sp>
        <p:nvSpPr>
          <p:cNvPr id="7"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09222" y="949347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p>
        </p:txBody>
      </p:sp>
      <p:pic>
        <p:nvPicPr>
          <p:cNvPr id="8"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851" y="9563100"/>
            <a:ext cx="866849" cy="576706"/>
          </a:xfrm>
          <a:prstGeom prst="rect">
            <a:avLst/>
          </a:prstGeom>
        </p:spPr>
      </p:pic>
      <p:pic>
        <p:nvPicPr>
          <p:cNvPr id="9" name="Immagine 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97431" y="9644341"/>
            <a:ext cx="1453337" cy="495465"/>
          </a:xfrm>
          <a:prstGeom prst="rect">
            <a:avLst/>
          </a:prstGeom>
          <a:noFill/>
        </p:spPr>
      </p:pic>
      <p:sp>
        <p:nvSpPr>
          <p:cNvPr id="10" name="CasellaDiTesto 22"/>
          <p:cNvSpPr txBox="1"/>
          <p:nvPr/>
        </p:nvSpPr>
        <p:spPr>
          <a:xfrm>
            <a:off x="10181331" y="949347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55497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7583486"/>
          </a:xfrm>
          <a:prstGeom prst="rect">
            <a:avLst/>
          </a:prstGeom>
        </p:spPr>
        <p:txBody>
          <a:bodyPr vert="horz" wrap="square" lIns="0" tIns="12065" rIns="0" bIns="0" rtlCol="0">
            <a:spAutoFit/>
          </a:bodyPr>
          <a:lstStyle/>
          <a:p>
            <a:pPr>
              <a:defRPr/>
            </a:pPr>
            <a:r>
              <a:rPr lang="es-ES" sz="6000" b="1" spc="-4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2</a:t>
            </a:r>
            <a:r>
              <a:rPr lang="es-ES" sz="6000" b="1" spc="-5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a:t>
            </a:r>
            <a:r>
              <a:rPr lang="es-ES" sz="6000"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rPr>
              <a:t> </a:t>
            </a:r>
            <a:r>
              <a:rPr lang="es-ES" sz="6000" b="1"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rPr>
              <a:t>La industria del entretenimiento digital</a:t>
            </a:r>
            <a:endParaRPr lang="es-ES" altLang="es-ES" sz="6000" b="1" spc="-85"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pPr>
              <a:defRPr/>
            </a:pPr>
            <a:endParaRPr lang="en-GB" altLang="es-ES" sz="7200" dirty="0">
              <a:latin typeface="Calibri" panose="020F0502020204030204" pitchFamily="34" charset="0"/>
              <a:cs typeface="Calibri" panose="020F0502020204030204" pitchFamily="34" charset="0"/>
            </a:endParaRPr>
          </a:p>
          <a:p>
            <a:pPr algn="just">
              <a:defRPr/>
            </a:pPr>
            <a:r>
              <a:rPr lang="es-ES" sz="4000" b="1" i="1" dirty="0">
                <a:solidFill>
                  <a:schemeClr val="tx1">
                    <a:lumMod val="75000"/>
                    <a:lumOff val="25000"/>
                  </a:schemeClr>
                </a:solidFill>
                <a:effectLst/>
                <a:latin typeface="+mj-lt"/>
                <a:ea typeface="Calibri" panose="020F0502020204030204" pitchFamily="34" charset="0"/>
              </a:rPr>
              <a:t>El elefante en la habitación </a:t>
            </a:r>
            <a:r>
              <a:rPr lang="en-GB" sz="4000" b="1" i="1" spc="-85" dirty="0">
                <a:solidFill>
                  <a:srgbClr val="343433"/>
                </a:solidFill>
                <a:latin typeface="Calibri" panose="020F0502020204030204" pitchFamily="34" charset="0"/>
                <a:cs typeface="Calibri" panose="020F0502020204030204" pitchFamily="34" charset="0"/>
              </a:rPr>
              <a:t>–</a:t>
            </a:r>
            <a:r>
              <a:rPr lang="es-ES" sz="4000" b="1" i="1" dirty="0">
                <a:solidFill>
                  <a:schemeClr val="tx1">
                    <a:lumMod val="75000"/>
                    <a:lumOff val="25000"/>
                  </a:schemeClr>
                </a:solidFill>
                <a:effectLst/>
                <a:latin typeface="+mj-lt"/>
                <a:ea typeface="Calibri" panose="020F0502020204030204" pitchFamily="34" charset="0"/>
              </a:rPr>
              <a:t> </a:t>
            </a:r>
          </a:p>
          <a:p>
            <a:pPr algn="just">
              <a:defRPr/>
            </a:pPr>
            <a:endParaRPr lang="es-ES" sz="4000" b="1" i="1" dirty="0">
              <a:solidFill>
                <a:schemeClr val="tx1">
                  <a:lumMod val="75000"/>
                  <a:lumOff val="25000"/>
                </a:schemeClr>
              </a:solidFill>
              <a:effectLst/>
              <a:latin typeface="+mj-lt"/>
              <a:ea typeface="Calibri" panose="020F0502020204030204" pitchFamily="34" charset="0"/>
            </a:endParaRPr>
          </a:p>
          <a:p>
            <a:pPr algn="just">
              <a:defRPr/>
            </a:pPr>
            <a:r>
              <a:rPr lang="es-ES" sz="4000" dirty="0">
                <a:solidFill>
                  <a:schemeClr val="tx1">
                    <a:lumMod val="75000"/>
                    <a:lumOff val="25000"/>
                  </a:schemeClr>
                </a:solidFill>
                <a:latin typeface="+mj-lt"/>
                <a:ea typeface="Calibri" panose="020F0502020204030204" pitchFamily="34" charset="0"/>
              </a:rPr>
              <a:t>Cuando se trata de entretenimiento digital, </a:t>
            </a:r>
            <a:r>
              <a:rPr lang="en-GB" sz="4000" spc="-85" dirty="0">
                <a:solidFill>
                  <a:schemeClr val="tx1">
                    <a:lumMod val="75000"/>
                    <a:lumOff val="25000"/>
                  </a:schemeClr>
                </a:solidFill>
                <a:latin typeface="+mj-lt"/>
                <a:cs typeface="Calibri" panose="020F0502020204030204" pitchFamily="34" charset="0"/>
                <a:hlinkClick r:id="rId2">
                  <a:extLst>
                    <a:ext uri="{A12FA001-AC4F-418D-AE19-62706E023703}">
                      <ahyp:hlinkClr xmlns:ahyp="http://schemas.microsoft.com/office/drawing/2018/hyperlinkcolor" xmlns="" val="tx"/>
                    </a:ext>
                  </a:extLst>
                </a:hlinkClick>
              </a:rPr>
              <a:t>YouTube</a:t>
            </a:r>
            <a:r>
              <a:rPr lang="en-GB" sz="4000" spc="-85" dirty="0">
                <a:solidFill>
                  <a:schemeClr val="tx1">
                    <a:lumMod val="75000"/>
                    <a:lumOff val="25000"/>
                  </a:schemeClr>
                </a:solidFill>
                <a:latin typeface="+mj-lt"/>
                <a:cs typeface="Calibri" panose="020F0502020204030204" pitchFamily="34" charset="0"/>
              </a:rPr>
              <a:t> </a:t>
            </a:r>
            <a:r>
              <a:rPr lang="es-ES" sz="4000" dirty="0">
                <a:solidFill>
                  <a:schemeClr val="tx1">
                    <a:lumMod val="75000"/>
                    <a:lumOff val="25000"/>
                  </a:schemeClr>
                </a:solidFill>
                <a:effectLst/>
                <a:latin typeface="+mj-lt"/>
                <a:ea typeface="Calibri" panose="020F0502020204030204" pitchFamily="34" charset="0"/>
              </a:rPr>
              <a:t>no tiene competencia. Fundado en febrero de 2005 por Chad Hurley, Steve Chen y </a:t>
            </a:r>
            <a:r>
              <a:rPr lang="es-ES" sz="4000" dirty="0" err="1">
                <a:solidFill>
                  <a:schemeClr val="tx1">
                    <a:lumMod val="75000"/>
                    <a:lumOff val="25000"/>
                  </a:schemeClr>
                </a:solidFill>
                <a:effectLst/>
                <a:latin typeface="+mj-lt"/>
                <a:ea typeface="Calibri" panose="020F0502020204030204" pitchFamily="34" charset="0"/>
              </a:rPr>
              <a:t>Jawed</a:t>
            </a:r>
            <a:r>
              <a:rPr lang="es-ES" sz="4000" dirty="0">
                <a:solidFill>
                  <a:schemeClr val="tx1">
                    <a:lumMod val="75000"/>
                    <a:lumOff val="25000"/>
                  </a:schemeClr>
                </a:solidFill>
                <a:effectLst/>
                <a:latin typeface="+mj-lt"/>
                <a:ea typeface="Calibri" panose="020F0502020204030204" pitchFamily="34" charset="0"/>
              </a:rPr>
              <a:t> Karim (antiguos empleados de PayPal), YouTube es una plataforma para compartir videos que, al día de hoy, cuenta con miles de millones de usuarios. </a:t>
            </a:r>
            <a:endParaRPr lang="en-GB" sz="4000" spc="-85" dirty="0">
              <a:solidFill>
                <a:schemeClr val="tx1">
                  <a:lumMod val="75000"/>
                  <a:lumOff val="25000"/>
                </a:schemeClr>
              </a:solidFill>
              <a:latin typeface="+mj-lt"/>
              <a:cs typeface="Calibri" panose="020F0502020204030204" pitchFamily="34" charset="0"/>
            </a:endParaRPr>
          </a:p>
          <a:p>
            <a:pPr algn="just">
              <a:defRPr/>
            </a:pPr>
            <a:r>
              <a:rPr lang="es-ES" sz="4000" dirty="0">
                <a:solidFill>
                  <a:schemeClr val="tx1">
                    <a:lumMod val="75000"/>
                    <a:lumOff val="25000"/>
                  </a:schemeClr>
                </a:solidFill>
                <a:effectLst/>
                <a:latin typeface="+mj-lt"/>
                <a:ea typeface="Calibri" panose="020F0502020204030204" pitchFamily="34" charset="0"/>
              </a:rPr>
              <a:t>Ya en 2006, Google reconoció el potencial increíble de YouTube y lo compró por 1650 millones de dólares. Si tienes algún tipo de afición, YouTube puede ofrecerte miles y miles de video para tu entretenimiento.</a:t>
            </a:r>
            <a:endParaRPr lang="en-GB" sz="4000" spc="-85" dirty="0">
              <a:solidFill>
                <a:schemeClr val="tx1">
                  <a:lumMod val="75000"/>
                  <a:lumOff val="25000"/>
                </a:schemeClr>
              </a:solidFill>
              <a:latin typeface="+mj-lt"/>
              <a:cs typeface="Calibri" panose="020F0502020204030204" pitchFamily="34" charset="0"/>
            </a:endParaRPr>
          </a:p>
        </p:txBody>
      </p:sp>
      <p:pic>
        <p:nvPicPr>
          <p:cNvPr id="4" name="object 4"/>
          <p:cNvPicPr/>
          <p:nvPr/>
        </p:nvPicPr>
        <p:blipFill>
          <a:blip r:embed="rId3" cstate="print"/>
          <a:stretch>
            <a:fillRect/>
          </a:stretch>
        </p:blipFill>
        <p:spPr>
          <a:xfrm>
            <a:off x="15544800" y="266700"/>
            <a:ext cx="1838324" cy="1066799"/>
          </a:xfrm>
          <a:prstGeom prst="rect">
            <a:avLst/>
          </a:prstGeom>
        </p:spPr>
      </p:pic>
      <p:pic>
        <p:nvPicPr>
          <p:cNvPr id="2" name="Immagine 1"/>
          <p:cNvPicPr>
            <a:picLocks noChangeAspect="1"/>
          </p:cNvPicPr>
          <p:nvPr/>
        </p:nvPicPr>
        <p:blipFill>
          <a:blip r:embed="rId4"/>
          <a:stretch>
            <a:fillRect/>
          </a:stretch>
        </p:blipFill>
        <p:spPr>
          <a:xfrm>
            <a:off x="7315200" y="3086100"/>
            <a:ext cx="2857500" cy="638175"/>
          </a:xfrm>
          <a:prstGeom prst="rect">
            <a:avLst/>
          </a:prstGeom>
        </p:spPr>
      </p:pic>
      <p:sp>
        <p:nvSpPr>
          <p:cNvPr id="7"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09222" y="949347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p>
        </p:txBody>
      </p:sp>
      <p:pic>
        <p:nvPicPr>
          <p:cNvPr id="8"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51" y="9563100"/>
            <a:ext cx="866849" cy="576706"/>
          </a:xfrm>
          <a:prstGeom prst="rect">
            <a:avLst/>
          </a:prstGeom>
        </p:spPr>
      </p:pic>
      <p:pic>
        <p:nvPicPr>
          <p:cNvPr id="9" name="Immagine 8"/>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697431" y="9644341"/>
            <a:ext cx="1453337" cy="495465"/>
          </a:xfrm>
          <a:prstGeom prst="rect">
            <a:avLst/>
          </a:prstGeom>
          <a:noFill/>
        </p:spPr>
      </p:pic>
      <p:sp>
        <p:nvSpPr>
          <p:cNvPr id="10" name="CasellaDiTesto 22"/>
          <p:cNvSpPr txBox="1"/>
          <p:nvPr/>
        </p:nvSpPr>
        <p:spPr>
          <a:xfrm>
            <a:off x="10181331" y="949347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49697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7583486"/>
          </a:xfrm>
          <a:prstGeom prst="rect">
            <a:avLst/>
          </a:prstGeom>
        </p:spPr>
        <p:txBody>
          <a:bodyPr vert="horz" wrap="square" lIns="0" tIns="12065" rIns="0" bIns="0" rtlCol="0">
            <a:spAutoFit/>
          </a:bodyPr>
          <a:lstStyle/>
          <a:p>
            <a:pPr>
              <a:defRPr/>
            </a:pPr>
            <a:r>
              <a:rPr lang="es-ES" sz="6000" b="1" spc="-4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2</a:t>
            </a:r>
            <a:r>
              <a:rPr lang="es-ES" sz="6000" b="1" spc="-5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a:t>
            </a:r>
            <a:r>
              <a:rPr lang="es-ES" sz="6000"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rPr>
              <a:t> </a:t>
            </a:r>
            <a:r>
              <a:rPr lang="es-ES" sz="6000" b="1"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rPr>
              <a:t>La industria del entretenimiento digital</a:t>
            </a:r>
            <a:endParaRPr lang="es-ES" altLang="es-ES" sz="6000" b="1" spc="-85"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pPr>
              <a:defRPr/>
            </a:pPr>
            <a:endParaRPr lang="en-GB" altLang="es-ES" sz="7200" dirty="0">
              <a:latin typeface="Calibri" panose="020F0502020204030204" pitchFamily="34" charset="0"/>
              <a:cs typeface="Calibri" panose="020F0502020204030204" pitchFamily="34" charset="0"/>
            </a:endParaRPr>
          </a:p>
          <a:p>
            <a:pPr algn="just">
              <a:defRPr/>
            </a:pPr>
            <a:r>
              <a:rPr lang="es-ES" sz="4000" b="1" i="1" dirty="0">
                <a:solidFill>
                  <a:schemeClr val="tx1">
                    <a:lumMod val="75000"/>
                    <a:lumOff val="25000"/>
                  </a:schemeClr>
                </a:solidFill>
                <a:effectLst/>
                <a:latin typeface="+mj-lt"/>
                <a:ea typeface="Calibri" panose="020F0502020204030204" pitchFamily="34" charset="0"/>
              </a:rPr>
              <a:t>El elefante en la habitación </a:t>
            </a:r>
            <a:r>
              <a:rPr lang="en-GB" sz="4000" b="1" i="1" spc="-85" dirty="0">
                <a:solidFill>
                  <a:srgbClr val="343433"/>
                </a:solidFill>
                <a:latin typeface="Calibri" panose="020F0502020204030204" pitchFamily="34" charset="0"/>
                <a:cs typeface="Calibri" panose="020F0502020204030204" pitchFamily="34" charset="0"/>
              </a:rPr>
              <a:t>–  </a:t>
            </a:r>
          </a:p>
          <a:p>
            <a:pPr algn="just">
              <a:defRPr/>
            </a:pPr>
            <a:endParaRPr lang="en-GB" sz="4000" b="1" i="1" spc="-85" dirty="0">
              <a:solidFill>
                <a:srgbClr val="343433"/>
              </a:solidFill>
              <a:latin typeface="Calibri" panose="020F0502020204030204" pitchFamily="34" charset="0"/>
              <a:cs typeface="Calibri" panose="020F0502020204030204" pitchFamily="34" charset="0"/>
            </a:endParaRPr>
          </a:p>
          <a:p>
            <a:pPr>
              <a:defRPr/>
            </a:pPr>
            <a:r>
              <a:rPr lang="es-ES" sz="4000" dirty="0">
                <a:effectLst/>
                <a:latin typeface="Calibri" panose="020F0502020204030204" pitchFamily="34" charset="0"/>
                <a:ea typeface="Calibri" panose="020F0502020204030204" pitchFamily="34" charset="0"/>
              </a:rPr>
              <a:t>Donde hay una oportunidad de negocio, es muy probable que esté involucrado el nombre de </a:t>
            </a:r>
            <a:r>
              <a:rPr lang="es-ES" sz="4000" dirty="0">
                <a:solidFill>
                  <a:srgbClr val="000000"/>
                </a:solidFill>
                <a:effectLst/>
                <a:latin typeface="Calibri" panose="020F0502020204030204" pitchFamily="34" charset="0"/>
                <a:ea typeface="Calibri" panose="020F0502020204030204" pitchFamily="34" charset="0"/>
              </a:rPr>
              <a:t>Jeff Bezos. </a:t>
            </a:r>
            <a:r>
              <a:rPr lang="es-ES" sz="4000" u="none" strike="noStrike" dirty="0">
                <a:solidFill>
                  <a:srgbClr val="000000"/>
                </a:solidFill>
                <a:effectLst/>
                <a:latin typeface="Calibri" panose="020F0502020204030204" pitchFamily="34" charset="0"/>
                <a:ea typeface="Calibri" panose="020F0502020204030204" pitchFamily="34" charset="0"/>
                <a:hlinkClick r:id="rId2"/>
              </a:rPr>
              <a:t>Prime Video</a:t>
            </a:r>
            <a:r>
              <a:rPr lang="es-ES" sz="4000" dirty="0">
                <a:solidFill>
                  <a:srgbClr val="000000"/>
                </a:solidFill>
                <a:effectLst/>
                <a:latin typeface="Calibri" panose="020F0502020204030204" pitchFamily="34" charset="0"/>
                <a:ea typeface="Calibri" panose="020F0502020204030204" pitchFamily="34" charset="0"/>
              </a:rPr>
              <a:t> es un servicio </a:t>
            </a:r>
            <a:r>
              <a:rPr lang="es-ES" sz="4000" dirty="0" err="1">
                <a:solidFill>
                  <a:srgbClr val="000000"/>
                </a:solidFill>
                <a:effectLst/>
                <a:latin typeface="Calibri" panose="020F0502020204030204" pitchFamily="34" charset="0"/>
                <a:ea typeface="Calibri" panose="020F0502020204030204" pitchFamily="34" charset="0"/>
              </a:rPr>
              <a:t>on-demand</a:t>
            </a:r>
            <a:r>
              <a:rPr lang="es-ES" sz="4000" dirty="0">
                <a:solidFill>
                  <a:srgbClr val="000000"/>
                </a:solidFill>
                <a:effectLst/>
                <a:latin typeface="Calibri" panose="020F0502020204030204" pitchFamily="34" charset="0"/>
                <a:ea typeface="Calibri" panose="020F0502020204030204" pitchFamily="34" charset="0"/>
              </a:rPr>
              <a:t> de Amazon.</a:t>
            </a:r>
            <a:r>
              <a:rPr lang="en-GB" sz="4000" spc="-85" dirty="0">
                <a:solidFill>
                  <a:srgbClr val="343433"/>
                </a:solidFill>
                <a:latin typeface="Calibri" panose="020F0502020204030204" pitchFamily="34" charset="0"/>
                <a:cs typeface="Calibri" panose="020F0502020204030204" pitchFamily="34" charset="0"/>
              </a:rPr>
              <a:t>. </a:t>
            </a:r>
          </a:p>
          <a:p>
            <a:pPr>
              <a:defRPr/>
            </a:pPr>
            <a:endParaRPr lang="en-GB" sz="4000" spc="-85" dirty="0">
              <a:solidFill>
                <a:srgbClr val="343433"/>
              </a:solidFill>
              <a:latin typeface="Calibri" panose="020F0502020204030204" pitchFamily="34" charset="0"/>
              <a:cs typeface="Calibri" panose="020F0502020204030204" pitchFamily="34" charset="0"/>
            </a:endParaRPr>
          </a:p>
          <a:p>
            <a:pPr>
              <a:defRPr/>
            </a:pPr>
            <a:r>
              <a:rPr lang="es-ES" sz="4000" dirty="0">
                <a:effectLst/>
                <a:latin typeface="Calibri" panose="020F0502020204030204" pitchFamily="34" charset="0"/>
                <a:ea typeface="Calibri" panose="020F0502020204030204" pitchFamily="34" charset="0"/>
              </a:rPr>
              <a:t>Inicialmente fue lanzado en </a:t>
            </a:r>
            <a:r>
              <a:rPr lang="es-ES" sz="4000" dirty="0">
                <a:solidFill>
                  <a:srgbClr val="000000"/>
                </a:solidFill>
                <a:effectLst/>
                <a:latin typeface="Calibri" panose="020F0502020204030204" pitchFamily="34" charset="0"/>
                <a:ea typeface="Calibri" panose="020F0502020204030204" pitchFamily="34" charset="0"/>
              </a:rPr>
              <a:t>2006, a día de hoy Prime Video tiene derecho exclusivo a algunos de los mayores éxitos de Hollywood – como la saga de James Bond – y a los eventos deportivos, como la Champions League de la UEFA y la Supercopa de la UEFA.</a:t>
            </a:r>
            <a:endParaRPr lang="en-GB" sz="4000" spc="-85" dirty="0">
              <a:solidFill>
                <a:srgbClr val="343433"/>
              </a:solidFill>
              <a:latin typeface="Calibri" panose="020F0502020204030204" pitchFamily="34" charset="0"/>
              <a:cs typeface="Calibri" panose="020F0502020204030204" pitchFamily="34" charset="0"/>
            </a:endParaRPr>
          </a:p>
        </p:txBody>
      </p:sp>
      <p:pic>
        <p:nvPicPr>
          <p:cNvPr id="4" name="object 4"/>
          <p:cNvPicPr/>
          <p:nvPr/>
        </p:nvPicPr>
        <p:blipFill>
          <a:blip r:embed="rId3" cstate="print"/>
          <a:stretch>
            <a:fillRect/>
          </a:stretch>
        </p:blipFill>
        <p:spPr>
          <a:xfrm>
            <a:off x="15544800" y="266700"/>
            <a:ext cx="1838324" cy="1066799"/>
          </a:xfrm>
          <a:prstGeom prst="rect">
            <a:avLst/>
          </a:prstGeom>
        </p:spPr>
      </p:pic>
      <p:pic>
        <p:nvPicPr>
          <p:cNvPr id="7" name="Immagine 6"/>
          <p:cNvPicPr>
            <a:picLocks noChangeAspect="1"/>
          </p:cNvPicPr>
          <p:nvPr/>
        </p:nvPicPr>
        <p:blipFill>
          <a:blip r:embed="rId4"/>
          <a:stretch>
            <a:fillRect/>
          </a:stretch>
        </p:blipFill>
        <p:spPr>
          <a:xfrm>
            <a:off x="7239000" y="3086100"/>
            <a:ext cx="2363857" cy="724916"/>
          </a:xfrm>
          <a:prstGeom prst="rect">
            <a:avLst/>
          </a:prstGeom>
        </p:spPr>
      </p:pic>
      <p:sp>
        <p:nvSpPr>
          <p:cNvPr id="8"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09222" y="949347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p>
        </p:txBody>
      </p:sp>
      <p:pic>
        <p:nvPicPr>
          <p:cNvPr id="9"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51" y="9563100"/>
            <a:ext cx="866849" cy="576706"/>
          </a:xfrm>
          <a:prstGeom prst="rect">
            <a:avLst/>
          </a:prstGeom>
        </p:spPr>
      </p:pic>
      <p:pic>
        <p:nvPicPr>
          <p:cNvPr id="10" name="Immagine 9"/>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697431" y="9644341"/>
            <a:ext cx="1453337" cy="495465"/>
          </a:xfrm>
          <a:prstGeom prst="rect">
            <a:avLst/>
          </a:prstGeom>
          <a:noFill/>
        </p:spPr>
      </p:pic>
      <p:sp>
        <p:nvSpPr>
          <p:cNvPr id="11" name="CasellaDiTesto 22"/>
          <p:cNvSpPr txBox="1"/>
          <p:nvPr/>
        </p:nvSpPr>
        <p:spPr>
          <a:xfrm>
            <a:off x="10181331" y="949347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409529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7112075"/>
          </a:xfrm>
          <a:prstGeom prst="rect">
            <a:avLst/>
          </a:prstGeom>
        </p:spPr>
        <p:txBody>
          <a:bodyPr vert="horz" wrap="square" lIns="0" tIns="12065" rIns="0" bIns="0" rtlCol="0">
            <a:spAutoFit/>
          </a:bodyPr>
          <a:lstStyle/>
          <a:p>
            <a:pPr>
              <a:defRPr/>
            </a:pPr>
            <a:r>
              <a:rPr lang="es-ES" sz="6000" b="1" spc="-4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2</a:t>
            </a:r>
            <a:r>
              <a:rPr lang="es-ES" sz="6000" b="1" spc="-50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a:t>
            </a:r>
            <a:r>
              <a:rPr lang="es-ES" sz="6000"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rPr>
              <a:t> </a:t>
            </a:r>
            <a:r>
              <a:rPr lang="es-ES" sz="6000" b="1"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rPr>
              <a:t>La industria del entretenimiento digital</a:t>
            </a:r>
            <a:endParaRPr lang="es-ES" altLang="es-ES" sz="6000" b="1" spc="-85"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a:p>
            <a:pPr>
              <a:defRPr/>
            </a:pPr>
            <a:endParaRPr lang="en-GB" altLang="es-ES" sz="7200" dirty="0">
              <a:latin typeface="Calibri" panose="020F0502020204030204" pitchFamily="34" charset="0"/>
              <a:cs typeface="Calibri" panose="020F0502020204030204" pitchFamily="34" charset="0"/>
            </a:endParaRPr>
          </a:p>
          <a:p>
            <a:pPr algn="just">
              <a:defRPr/>
            </a:pPr>
            <a:r>
              <a:rPr lang="es-ES" sz="4000" b="1" i="1" dirty="0">
                <a:solidFill>
                  <a:schemeClr val="tx1">
                    <a:lumMod val="75000"/>
                    <a:lumOff val="25000"/>
                  </a:schemeClr>
                </a:solidFill>
                <a:effectLst/>
                <a:latin typeface="+mj-lt"/>
                <a:ea typeface="Calibri" panose="020F0502020204030204" pitchFamily="34" charset="0"/>
              </a:rPr>
              <a:t>El elefante en la habitación </a:t>
            </a:r>
            <a:r>
              <a:rPr lang="en-GB" sz="4000" b="1" i="1" spc="-85" dirty="0">
                <a:solidFill>
                  <a:srgbClr val="343433"/>
                </a:solidFill>
                <a:latin typeface="Calibri" panose="020F0502020204030204" pitchFamily="34" charset="0"/>
                <a:cs typeface="Calibri" panose="020F0502020204030204" pitchFamily="34" charset="0"/>
              </a:rPr>
              <a:t>–  </a:t>
            </a:r>
          </a:p>
          <a:p>
            <a:pPr indent="-1270" algn="just">
              <a:lnSpc>
                <a:spcPct val="115000"/>
              </a:lnSpc>
              <a:spcAft>
                <a:spcPts val="1000"/>
              </a:spcAft>
            </a:pPr>
            <a:endParaRPr lang="es-ES" sz="1800" dirty="0">
              <a:solidFill>
                <a:schemeClr val="tx1">
                  <a:lumMod val="75000"/>
                  <a:lumOff val="25000"/>
                </a:schemeClr>
              </a:solidFill>
              <a:effectLst/>
              <a:latin typeface="Calibri" panose="020F0502020204030204" pitchFamily="34" charset="0"/>
              <a:ea typeface="Calibri" panose="020F0502020204030204" pitchFamily="34" charset="0"/>
            </a:endParaRPr>
          </a:p>
          <a:p>
            <a:pPr indent="-1270" algn="just">
              <a:lnSpc>
                <a:spcPct val="115000"/>
              </a:lnSpc>
              <a:spcAft>
                <a:spcPts val="1000"/>
              </a:spcAft>
            </a:pPr>
            <a:r>
              <a:rPr lang="es-ES" sz="4000" dirty="0">
                <a:solidFill>
                  <a:schemeClr val="tx1">
                    <a:lumMod val="75000"/>
                    <a:lumOff val="25000"/>
                  </a:schemeClr>
                </a:solidFill>
                <a:effectLst/>
                <a:latin typeface="Calibri" panose="020F0502020204030204" pitchFamily="34" charset="0"/>
                <a:ea typeface="Calibri" panose="020F0502020204030204" pitchFamily="34" charset="0"/>
              </a:rPr>
              <a:t>El mayor competidor de Prime Video, </a:t>
            </a:r>
            <a:r>
              <a:rPr lang="es-ES" sz="4000" u="none" strike="noStrike" dirty="0">
                <a:solidFill>
                  <a:srgbClr val="000000"/>
                </a:solidFill>
                <a:effectLst/>
                <a:latin typeface="Calibri" panose="020F0502020204030204" pitchFamily="34" charset="0"/>
                <a:ea typeface="Calibri" panose="020F0502020204030204" pitchFamily="34" charset="0"/>
                <a:hlinkClick r:id="rId2"/>
              </a:rPr>
              <a:t>Netflix</a:t>
            </a:r>
            <a:r>
              <a:rPr lang="es-ES" sz="4000" dirty="0">
                <a:solidFill>
                  <a:schemeClr val="tx1">
                    <a:lumMod val="75000"/>
                    <a:lumOff val="25000"/>
                  </a:schemeClr>
                </a:solidFill>
                <a:effectLst/>
                <a:latin typeface="Calibri" panose="020F0502020204030204" pitchFamily="34" charset="0"/>
                <a:ea typeface="Calibri" panose="020F0502020204030204" pitchFamily="34" charset="0"/>
              </a:rPr>
              <a:t>, sigue siendo uno de los servicios más importantes para la provisión de series tv y servicios de entretenimiento. </a:t>
            </a:r>
          </a:p>
          <a:p>
            <a:pPr algn="just">
              <a:defRPr/>
            </a:pPr>
            <a:endParaRPr lang="en-GB" sz="4000" spc="-85" dirty="0">
              <a:solidFill>
                <a:schemeClr val="tx1">
                  <a:lumMod val="75000"/>
                  <a:lumOff val="25000"/>
                </a:schemeClr>
              </a:solidFill>
              <a:latin typeface="Calibri" panose="020F0502020204030204" pitchFamily="34" charset="0"/>
              <a:cs typeface="Calibri" panose="020F0502020204030204" pitchFamily="34" charset="0"/>
            </a:endParaRPr>
          </a:p>
          <a:p>
            <a:pPr algn="just">
              <a:defRPr/>
            </a:pPr>
            <a:r>
              <a:rPr lang="es-ES" sz="4000" dirty="0">
                <a:solidFill>
                  <a:schemeClr val="tx1">
                    <a:lumMod val="75000"/>
                    <a:lumOff val="25000"/>
                  </a:schemeClr>
                </a:solidFill>
                <a:effectLst/>
                <a:latin typeface="Calibri" panose="020F0502020204030204" pitchFamily="34" charset="0"/>
                <a:ea typeface="Calibri" panose="020F0502020204030204" pitchFamily="34" charset="0"/>
              </a:rPr>
              <a:t>Durante todos estos años, Netflix se ha convertido en un fenómeno enorme que empezó a producir sus propias series – la mayoría de las cuales obtuvo un éxito colosal y la aclamación popular. </a:t>
            </a:r>
            <a:endParaRPr lang="en-GB" sz="4000" spc="-85" dirty="0">
              <a:solidFill>
                <a:schemeClr val="tx1">
                  <a:lumMod val="75000"/>
                  <a:lumOff val="25000"/>
                </a:schemeClr>
              </a:solidFill>
              <a:latin typeface="Calibri" panose="020F0502020204030204" pitchFamily="34" charset="0"/>
              <a:cs typeface="Calibri" panose="020F0502020204030204" pitchFamily="34" charset="0"/>
            </a:endParaRPr>
          </a:p>
        </p:txBody>
      </p:sp>
      <p:pic>
        <p:nvPicPr>
          <p:cNvPr id="4" name="object 4"/>
          <p:cNvPicPr/>
          <p:nvPr/>
        </p:nvPicPr>
        <p:blipFill>
          <a:blip r:embed="rId3" cstate="print"/>
          <a:stretch>
            <a:fillRect/>
          </a:stretch>
        </p:blipFill>
        <p:spPr>
          <a:xfrm>
            <a:off x="15544800" y="266700"/>
            <a:ext cx="1838324" cy="1066799"/>
          </a:xfrm>
          <a:prstGeom prst="rect">
            <a:avLst/>
          </a:prstGeom>
        </p:spPr>
      </p:pic>
      <p:pic>
        <p:nvPicPr>
          <p:cNvPr id="2" name="Immagine 1"/>
          <p:cNvPicPr>
            <a:picLocks noChangeAspect="1"/>
          </p:cNvPicPr>
          <p:nvPr/>
        </p:nvPicPr>
        <p:blipFill>
          <a:blip r:embed="rId4"/>
          <a:stretch>
            <a:fillRect/>
          </a:stretch>
        </p:blipFill>
        <p:spPr>
          <a:xfrm>
            <a:off x="7239000" y="2933700"/>
            <a:ext cx="1676400" cy="943856"/>
          </a:xfrm>
          <a:prstGeom prst="rect">
            <a:avLst/>
          </a:prstGeom>
        </p:spPr>
      </p:pic>
      <p:sp>
        <p:nvSpPr>
          <p:cNvPr id="7"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09222" y="949347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p>
        </p:txBody>
      </p:sp>
      <p:pic>
        <p:nvPicPr>
          <p:cNvPr id="8"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51" y="9563100"/>
            <a:ext cx="866849" cy="576706"/>
          </a:xfrm>
          <a:prstGeom prst="rect">
            <a:avLst/>
          </a:prstGeom>
        </p:spPr>
      </p:pic>
      <p:pic>
        <p:nvPicPr>
          <p:cNvPr id="9" name="Immagine 8"/>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697431" y="9644341"/>
            <a:ext cx="1453337" cy="495465"/>
          </a:xfrm>
          <a:prstGeom prst="rect">
            <a:avLst/>
          </a:prstGeom>
          <a:noFill/>
        </p:spPr>
      </p:pic>
      <p:sp>
        <p:nvSpPr>
          <p:cNvPr id="10" name="CasellaDiTesto 22"/>
          <p:cNvSpPr txBox="1"/>
          <p:nvPr/>
        </p:nvSpPr>
        <p:spPr>
          <a:xfrm>
            <a:off x="10181331" y="949347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7781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7583486"/>
          </a:xfrm>
          <a:prstGeom prst="rect">
            <a:avLst/>
          </a:prstGeom>
        </p:spPr>
        <p:txBody>
          <a:bodyPr vert="horz" wrap="square" lIns="0" tIns="12065" rIns="0" bIns="0" rtlCol="0">
            <a:spAutoFit/>
          </a:bodyPr>
          <a:lstStyle/>
          <a:p>
            <a:pPr>
              <a:defRPr/>
            </a:pPr>
            <a:r>
              <a:rPr sz="6000" b="1" spc="-400" dirty="0">
                <a:solidFill>
                  <a:srgbClr val="343433"/>
                </a:solidFill>
                <a:latin typeface="Tahoma"/>
                <a:cs typeface="Tahoma"/>
              </a:rPr>
              <a:t>2</a:t>
            </a:r>
            <a:r>
              <a:rPr sz="6000" b="1" spc="-500" dirty="0">
                <a:solidFill>
                  <a:srgbClr val="343433"/>
                </a:solidFill>
                <a:latin typeface="Tahoma"/>
                <a:cs typeface="Tahoma"/>
              </a:rPr>
              <a:t>.</a:t>
            </a:r>
            <a:r>
              <a:rPr lang="es-ES" sz="6000" dirty="0">
                <a:effectLst/>
                <a:latin typeface="Calibri" panose="020F0502020204030204" pitchFamily="34" charset="0"/>
                <a:ea typeface="Calibri" panose="020F0502020204030204" pitchFamily="34" charset="0"/>
              </a:rPr>
              <a:t> </a:t>
            </a:r>
            <a:r>
              <a:rPr lang="es-ES" sz="6000" b="1" spc="-85" dirty="0">
                <a:solidFill>
                  <a:srgbClr val="343433"/>
                </a:solidFill>
                <a:latin typeface="Tahoma"/>
                <a:cs typeface="Tahoma"/>
              </a:rPr>
              <a:t>Digital entertainment industry</a:t>
            </a:r>
            <a:endParaRPr lang="en-GB" altLang="es-ES" sz="6000" b="1" spc="-85" dirty="0">
              <a:solidFill>
                <a:srgbClr val="343433"/>
              </a:solidFill>
              <a:latin typeface="Tahoma"/>
              <a:cs typeface="Tahoma"/>
            </a:endParaRPr>
          </a:p>
          <a:p>
            <a:pPr>
              <a:defRPr/>
            </a:pPr>
            <a:endParaRPr lang="en-GB" altLang="es-ES" sz="7200" dirty="0">
              <a:latin typeface="Calibri" panose="020F0502020204030204" pitchFamily="34" charset="0"/>
              <a:cs typeface="Calibri" panose="020F0502020204030204" pitchFamily="34" charset="0"/>
            </a:endParaRPr>
          </a:p>
          <a:p>
            <a:pPr algn="just">
              <a:defRPr/>
            </a:pPr>
            <a:r>
              <a:rPr lang="es-ES" sz="4000" b="1" i="1" dirty="0">
                <a:solidFill>
                  <a:schemeClr val="tx1">
                    <a:lumMod val="75000"/>
                    <a:lumOff val="25000"/>
                  </a:schemeClr>
                </a:solidFill>
                <a:effectLst/>
                <a:latin typeface="+mj-lt"/>
                <a:ea typeface="Calibri" panose="020F0502020204030204" pitchFamily="34" charset="0"/>
              </a:rPr>
              <a:t>El elefante en la habitación </a:t>
            </a:r>
            <a:r>
              <a:rPr lang="en-GB" sz="4000" b="1" i="1" spc="-85" dirty="0">
                <a:solidFill>
                  <a:srgbClr val="343433"/>
                </a:solidFill>
                <a:latin typeface="Calibri" panose="020F0502020204030204" pitchFamily="34" charset="0"/>
                <a:cs typeface="Calibri" panose="020F0502020204030204" pitchFamily="34" charset="0"/>
              </a:rPr>
              <a:t>–  </a:t>
            </a:r>
          </a:p>
          <a:p>
            <a:pPr algn="just">
              <a:defRPr/>
            </a:pPr>
            <a:endParaRPr lang="en-GB" sz="4000" spc="-85" dirty="0">
              <a:solidFill>
                <a:srgbClr val="343433"/>
              </a:solidFill>
              <a:latin typeface="Calibri" panose="020F0502020204030204" pitchFamily="34" charset="0"/>
              <a:cs typeface="Calibri" panose="020F0502020204030204" pitchFamily="34" charset="0"/>
            </a:endParaRPr>
          </a:p>
          <a:p>
            <a:pPr algn="just">
              <a:defRPr/>
            </a:pPr>
            <a:r>
              <a:rPr lang="es-ES" sz="4000" dirty="0">
                <a:solidFill>
                  <a:schemeClr val="tx1">
                    <a:lumMod val="75000"/>
                    <a:lumOff val="25000"/>
                  </a:schemeClr>
                </a:solidFill>
                <a:effectLst/>
                <a:latin typeface="Calibri" panose="020F0502020204030204" pitchFamily="34" charset="0"/>
                <a:ea typeface="Calibri" panose="020F0502020204030204" pitchFamily="34" charset="0"/>
              </a:rPr>
              <a:t>Lanzado en 2019, </a:t>
            </a:r>
            <a:r>
              <a:rPr lang="es-ES" sz="4000" u="none" strike="noStrike" dirty="0">
                <a:solidFill>
                  <a:srgbClr val="000000"/>
                </a:solidFill>
                <a:effectLst/>
                <a:latin typeface="Calibri" panose="020F0502020204030204" pitchFamily="34" charset="0"/>
                <a:ea typeface="Calibri" panose="020F0502020204030204" pitchFamily="34" charset="0"/>
                <a:hlinkClick r:id="rId2"/>
              </a:rPr>
              <a:t>Disney+</a:t>
            </a:r>
            <a:r>
              <a:rPr lang="es-ES" sz="4000" dirty="0">
                <a:solidFill>
                  <a:srgbClr val="000000"/>
                </a:solidFill>
                <a:effectLst/>
                <a:latin typeface="Calibri" panose="020F0502020204030204" pitchFamily="34" charset="0"/>
                <a:ea typeface="Calibri" panose="020F0502020204030204" pitchFamily="34" charset="0"/>
              </a:rPr>
              <a:t> </a:t>
            </a:r>
            <a:r>
              <a:rPr lang="es-ES" sz="4000" dirty="0">
                <a:solidFill>
                  <a:schemeClr val="tx1">
                    <a:lumMod val="75000"/>
                    <a:lumOff val="25000"/>
                  </a:schemeClr>
                </a:solidFill>
                <a:effectLst/>
                <a:latin typeface="Calibri" panose="020F0502020204030204" pitchFamily="34" charset="0"/>
                <a:ea typeface="Calibri" panose="020F0502020204030204" pitchFamily="34" charset="0"/>
              </a:rPr>
              <a:t>es el servicio de video </a:t>
            </a:r>
            <a:r>
              <a:rPr lang="es-ES" sz="4000" dirty="0" err="1">
                <a:solidFill>
                  <a:schemeClr val="tx1">
                    <a:lumMod val="75000"/>
                    <a:lumOff val="25000"/>
                  </a:schemeClr>
                </a:solidFill>
                <a:effectLst/>
                <a:latin typeface="Calibri" panose="020F0502020204030204" pitchFamily="34" charset="0"/>
                <a:ea typeface="Calibri" panose="020F0502020204030204" pitchFamily="34" charset="0"/>
              </a:rPr>
              <a:t>on-demand</a:t>
            </a:r>
            <a:r>
              <a:rPr lang="es-ES" sz="4000" dirty="0">
                <a:solidFill>
                  <a:schemeClr val="tx1">
                    <a:lumMod val="75000"/>
                    <a:lumOff val="25000"/>
                  </a:schemeClr>
                </a:solidFill>
                <a:effectLst/>
                <a:latin typeface="Calibri" panose="020F0502020204030204" pitchFamily="34" charset="0"/>
                <a:ea typeface="Calibri" panose="020F0502020204030204" pitchFamily="34" charset="0"/>
              </a:rPr>
              <a:t> más reciente disponible en el mercado. </a:t>
            </a:r>
          </a:p>
          <a:p>
            <a:pPr algn="just">
              <a:defRPr/>
            </a:pPr>
            <a:endParaRPr lang="en-GB" sz="4000" spc="-85" dirty="0">
              <a:solidFill>
                <a:schemeClr val="tx1">
                  <a:lumMod val="75000"/>
                  <a:lumOff val="25000"/>
                </a:schemeClr>
              </a:solidFill>
              <a:latin typeface="Calibri" panose="020F0502020204030204" pitchFamily="34" charset="0"/>
              <a:cs typeface="Calibri" panose="020F0502020204030204" pitchFamily="34" charset="0"/>
            </a:endParaRPr>
          </a:p>
          <a:p>
            <a:pPr algn="just">
              <a:defRPr/>
            </a:pPr>
            <a:r>
              <a:rPr lang="es-ES" sz="4000" dirty="0">
                <a:solidFill>
                  <a:schemeClr val="tx1">
                    <a:lumMod val="75000"/>
                    <a:lumOff val="25000"/>
                  </a:schemeClr>
                </a:solidFill>
                <a:effectLst/>
                <a:latin typeface="Calibri" panose="020F0502020204030204" pitchFamily="34" charset="0"/>
                <a:ea typeface="Calibri" panose="020F0502020204030204" pitchFamily="34" charset="0"/>
              </a:rPr>
              <a:t>Al darse cuenta de la tendencia, la compañía Walt Disney se unió a la tendencia con los títulos “a prueba de balas” de Disney, por supuesto, así como de Pixar, 20th Century </a:t>
            </a:r>
            <a:r>
              <a:rPr lang="es-ES" sz="4000" dirty="0" err="1">
                <a:solidFill>
                  <a:schemeClr val="tx1">
                    <a:lumMod val="75000"/>
                    <a:lumOff val="25000"/>
                  </a:schemeClr>
                </a:solidFill>
                <a:effectLst/>
                <a:latin typeface="Calibri" panose="020F0502020204030204" pitchFamily="34" charset="0"/>
                <a:ea typeface="Calibri" panose="020F0502020204030204" pitchFamily="34" charset="0"/>
              </a:rPr>
              <a:t>Studios</a:t>
            </a:r>
            <a:r>
              <a:rPr lang="es-ES" sz="4000" dirty="0">
                <a:solidFill>
                  <a:schemeClr val="tx1">
                    <a:lumMod val="75000"/>
                    <a:lumOff val="25000"/>
                  </a:schemeClr>
                </a:solidFill>
                <a:effectLst/>
                <a:latin typeface="Calibri" panose="020F0502020204030204" pitchFamily="34" charset="0"/>
                <a:ea typeface="Calibri" panose="020F0502020204030204" pitchFamily="34" charset="0"/>
              </a:rPr>
              <a:t>, Marvel, Lucas Films (el editor de </a:t>
            </a:r>
            <a:r>
              <a:rPr lang="es-ES" sz="4000" dirty="0" err="1">
                <a:solidFill>
                  <a:schemeClr val="tx1">
                    <a:lumMod val="75000"/>
                    <a:lumOff val="25000"/>
                  </a:schemeClr>
                </a:solidFill>
                <a:effectLst/>
                <a:latin typeface="Calibri" panose="020F0502020204030204" pitchFamily="34" charset="0"/>
                <a:ea typeface="Calibri" panose="020F0502020204030204" pitchFamily="34" charset="0"/>
              </a:rPr>
              <a:t>Star</a:t>
            </a:r>
            <a:r>
              <a:rPr lang="es-ES" sz="4000" dirty="0">
                <a:solidFill>
                  <a:schemeClr val="tx1">
                    <a:lumMod val="75000"/>
                    <a:lumOff val="25000"/>
                  </a:schemeClr>
                </a:solidFill>
                <a:effectLst/>
                <a:latin typeface="Calibri" panose="020F0502020204030204" pitchFamily="34" charset="0"/>
                <a:ea typeface="Calibri" panose="020F0502020204030204" pitchFamily="34" charset="0"/>
              </a:rPr>
              <a:t> </a:t>
            </a:r>
            <a:r>
              <a:rPr lang="es-ES" sz="4000" dirty="0" err="1">
                <a:solidFill>
                  <a:schemeClr val="tx1">
                    <a:lumMod val="75000"/>
                    <a:lumOff val="25000"/>
                  </a:schemeClr>
                </a:solidFill>
                <a:effectLst/>
                <a:latin typeface="Calibri" panose="020F0502020204030204" pitchFamily="34" charset="0"/>
                <a:ea typeface="Calibri" panose="020F0502020204030204" pitchFamily="34" charset="0"/>
              </a:rPr>
              <a:t>Wars</a:t>
            </a:r>
            <a:r>
              <a:rPr lang="es-ES" sz="4000" dirty="0">
                <a:solidFill>
                  <a:schemeClr val="tx1">
                    <a:lumMod val="75000"/>
                    <a:lumOff val="25000"/>
                  </a:schemeClr>
                </a:solidFill>
                <a:effectLst/>
                <a:latin typeface="Calibri" panose="020F0502020204030204" pitchFamily="34" charset="0"/>
                <a:ea typeface="Calibri" panose="020F0502020204030204" pitchFamily="34" charset="0"/>
              </a:rPr>
              <a:t>), </a:t>
            </a:r>
            <a:r>
              <a:rPr lang="es-ES" sz="4000" dirty="0" err="1">
                <a:solidFill>
                  <a:schemeClr val="tx1">
                    <a:lumMod val="75000"/>
                    <a:lumOff val="25000"/>
                  </a:schemeClr>
                </a:solidFill>
                <a:effectLst/>
                <a:latin typeface="Calibri" panose="020F0502020204030204" pitchFamily="34" charset="0"/>
                <a:ea typeface="Calibri" panose="020F0502020204030204" pitchFamily="34" charset="0"/>
              </a:rPr>
              <a:t>National</a:t>
            </a:r>
            <a:r>
              <a:rPr lang="es-ES" sz="4000" dirty="0">
                <a:solidFill>
                  <a:schemeClr val="tx1">
                    <a:lumMod val="75000"/>
                    <a:lumOff val="25000"/>
                  </a:schemeClr>
                </a:solidFill>
                <a:effectLst/>
                <a:latin typeface="Calibri" panose="020F0502020204030204" pitchFamily="34" charset="0"/>
                <a:ea typeface="Calibri" panose="020F0502020204030204" pitchFamily="34" charset="0"/>
              </a:rPr>
              <a:t> </a:t>
            </a:r>
            <a:r>
              <a:rPr lang="es-ES" sz="4000" dirty="0" err="1">
                <a:solidFill>
                  <a:schemeClr val="tx1">
                    <a:lumMod val="75000"/>
                    <a:lumOff val="25000"/>
                  </a:schemeClr>
                </a:solidFill>
                <a:effectLst/>
                <a:latin typeface="Calibri" panose="020F0502020204030204" pitchFamily="34" charset="0"/>
                <a:ea typeface="Calibri" panose="020F0502020204030204" pitchFamily="34" charset="0"/>
              </a:rPr>
              <a:t>Geographic</a:t>
            </a:r>
            <a:r>
              <a:rPr lang="es-ES" sz="4000" dirty="0">
                <a:solidFill>
                  <a:schemeClr val="tx1">
                    <a:lumMod val="75000"/>
                    <a:lumOff val="25000"/>
                  </a:schemeClr>
                </a:solidFill>
                <a:effectLst/>
                <a:latin typeface="Calibri" panose="020F0502020204030204" pitchFamily="34" charset="0"/>
                <a:ea typeface="Calibri" panose="020F0502020204030204" pitchFamily="34" charset="0"/>
              </a:rPr>
              <a:t>, y muchos más.</a:t>
            </a:r>
            <a:endParaRPr lang="en-GB" sz="4000" spc="-85" dirty="0">
              <a:solidFill>
                <a:schemeClr val="tx1">
                  <a:lumMod val="75000"/>
                  <a:lumOff val="25000"/>
                </a:schemeClr>
              </a:solidFill>
              <a:latin typeface="Calibri" panose="020F0502020204030204" pitchFamily="34" charset="0"/>
              <a:cs typeface="Calibri" panose="020F0502020204030204" pitchFamily="34" charset="0"/>
            </a:endParaRPr>
          </a:p>
        </p:txBody>
      </p:sp>
      <p:pic>
        <p:nvPicPr>
          <p:cNvPr id="4" name="object 4"/>
          <p:cNvPicPr/>
          <p:nvPr/>
        </p:nvPicPr>
        <p:blipFill>
          <a:blip r:embed="rId3" cstate="print"/>
          <a:stretch>
            <a:fillRect/>
          </a:stretch>
        </p:blipFill>
        <p:spPr>
          <a:xfrm>
            <a:off x="15544800" y="266700"/>
            <a:ext cx="1838324" cy="1066799"/>
          </a:xfrm>
          <a:prstGeom prst="rect">
            <a:avLst/>
          </a:prstGeom>
        </p:spPr>
      </p:pic>
      <p:pic>
        <p:nvPicPr>
          <p:cNvPr id="7" name="Immagine 6"/>
          <p:cNvPicPr>
            <a:picLocks noChangeAspect="1"/>
          </p:cNvPicPr>
          <p:nvPr/>
        </p:nvPicPr>
        <p:blipFill>
          <a:blip r:embed="rId4"/>
          <a:stretch>
            <a:fillRect/>
          </a:stretch>
        </p:blipFill>
        <p:spPr>
          <a:xfrm>
            <a:off x="7162800" y="2476500"/>
            <a:ext cx="2428875" cy="1373124"/>
          </a:xfrm>
          <a:prstGeom prst="rect">
            <a:avLst/>
          </a:prstGeom>
        </p:spPr>
      </p:pic>
      <p:sp>
        <p:nvSpPr>
          <p:cNvPr id="8"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1009222" y="9493475"/>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p>
        </p:txBody>
      </p:sp>
      <p:pic>
        <p:nvPicPr>
          <p:cNvPr id="9"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51" y="9563100"/>
            <a:ext cx="866849" cy="576706"/>
          </a:xfrm>
          <a:prstGeom prst="rect">
            <a:avLst/>
          </a:prstGeom>
        </p:spPr>
      </p:pic>
      <p:pic>
        <p:nvPicPr>
          <p:cNvPr id="10" name="Immagine 9"/>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697431" y="9644341"/>
            <a:ext cx="1453337" cy="495465"/>
          </a:xfrm>
          <a:prstGeom prst="rect">
            <a:avLst/>
          </a:prstGeom>
          <a:noFill/>
        </p:spPr>
      </p:pic>
      <p:sp>
        <p:nvSpPr>
          <p:cNvPr id="11" name="CasellaDiTesto 22"/>
          <p:cNvSpPr txBox="1"/>
          <p:nvPr/>
        </p:nvSpPr>
        <p:spPr>
          <a:xfrm>
            <a:off x="10181331" y="9493475"/>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40660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537</TotalTime>
  <Words>3925</Words>
  <Application>Microsoft Office PowerPoint</Application>
  <PresentationFormat>Personalizzato</PresentationFormat>
  <Paragraphs>214</Paragraphs>
  <Slides>22</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22</vt:i4>
      </vt:variant>
    </vt:vector>
  </HeadingPairs>
  <TitlesOfParts>
    <vt:vector size="30" baseType="lpstr">
      <vt:lpstr>맑은 고딕</vt:lpstr>
      <vt:lpstr>Arial</vt:lpstr>
      <vt:lpstr>Calibri</vt:lpstr>
      <vt:lpstr>Tahoma</vt:lpstr>
      <vt:lpstr>Times New Roman</vt:lpstr>
      <vt:lpstr>Verdana</vt:lpstr>
      <vt:lpstr>YADLjI9qxTA 0</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¡GRACIAS!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Copia de SOS creativity ppt 2</dc:title>
  <dc:creator>Monia Coppola</dc:creator>
  <cp:keywords>DAEZmAheWYA,BAEXurJiHZU</cp:keywords>
  <cp:lastModifiedBy>Windows User</cp:lastModifiedBy>
  <cp:revision>49</cp:revision>
  <dcterms:created xsi:type="dcterms:W3CDTF">2021-03-23T16:52:22Z</dcterms:created>
  <dcterms:modified xsi:type="dcterms:W3CDTF">2022-08-09T07:39:57Z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2021-03-23T00:00:00Z</vt:filetime>
  </property>
  <property fmtid="{D5CDD505-2E9C-101B-9397-08002B2CF9AE}" pid="3" name="Creator">
    <vt:lpwstr>Canva</vt:lpwstr>
  </property>
  <property fmtid="{D5CDD505-2E9C-101B-9397-08002B2CF9AE}" pid="4" name="LastSaved">
    <vt:filetime>2021-03-23T00:00:00Z</vt:filetime>
  </property>
</Properties>
</file>