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0" r:id="rId3"/>
    <p:sldId id="263" r:id="rId4"/>
    <p:sldId id="265" r:id="rId5"/>
    <p:sldId id="264" r:id="rId6"/>
    <p:sldId id="262" r:id="rId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732"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378183"/>
            <a:ext cx="18288000" cy="904875"/>
          </a:xfrm>
          <a:custGeom>
            <a:avLst/>
            <a:gdLst/>
            <a:ahLst/>
            <a:cxnLst/>
            <a:rect l="l" t="t" r="r" b="b"/>
            <a:pathLst>
              <a:path w="18288000" h="904875">
                <a:moveTo>
                  <a:pt x="18287998" y="904874"/>
                </a:moveTo>
                <a:lnTo>
                  <a:pt x="0" y="904874"/>
                </a:lnTo>
                <a:lnTo>
                  <a:pt x="0" y="0"/>
                </a:lnTo>
                <a:lnTo>
                  <a:pt x="18287998" y="0"/>
                </a:lnTo>
                <a:lnTo>
                  <a:pt x="18287998" y="904874"/>
                </a:lnTo>
                <a:close/>
              </a:path>
            </a:pathLst>
          </a:custGeom>
          <a:solidFill>
            <a:srgbClr val="FDCF60"/>
          </a:solidFill>
        </p:spPr>
        <p:txBody>
          <a:bodyPr wrap="square" lIns="0" tIns="0" rIns="0" bIns="0" rtlCol="0"/>
          <a:lstStyle/>
          <a:p>
            <a:endParaRPr/>
          </a:p>
        </p:txBody>
      </p:sp>
      <p:sp>
        <p:nvSpPr>
          <p:cNvPr id="17" name="bg object 17"/>
          <p:cNvSpPr/>
          <p:nvPr/>
        </p:nvSpPr>
        <p:spPr>
          <a:xfrm>
            <a:off x="1028700" y="2318456"/>
            <a:ext cx="781050" cy="104775"/>
          </a:xfrm>
          <a:custGeom>
            <a:avLst/>
            <a:gdLst/>
            <a:ahLst/>
            <a:cxnLst/>
            <a:rect l="l" t="t" r="r" b="b"/>
            <a:pathLst>
              <a:path w="781050" h="104775">
                <a:moveTo>
                  <a:pt x="781049" y="104774"/>
                </a:moveTo>
                <a:lnTo>
                  <a:pt x="0" y="104774"/>
                </a:lnTo>
                <a:lnTo>
                  <a:pt x="0" y="0"/>
                </a:lnTo>
                <a:lnTo>
                  <a:pt x="781049" y="0"/>
                </a:lnTo>
                <a:lnTo>
                  <a:pt x="781049" y="104774"/>
                </a:lnTo>
                <a:close/>
              </a:path>
            </a:pathLst>
          </a:custGeom>
          <a:solidFill>
            <a:srgbClr val="343433"/>
          </a:solidFill>
        </p:spPr>
        <p:txBody>
          <a:bodyPr wrap="square" lIns="0" tIns="0" rIns="0" bIns="0" rtlCol="0"/>
          <a:lstStyle/>
          <a:p>
            <a:endParaRPr/>
          </a:p>
        </p:txBody>
      </p:sp>
      <p:sp>
        <p:nvSpPr>
          <p:cNvPr id="2" name="Holder 2"/>
          <p:cNvSpPr>
            <a:spLocks noGrp="1"/>
          </p:cNvSpPr>
          <p:nvPr>
            <p:ph type="ctrTitle"/>
          </p:nvPr>
        </p:nvSpPr>
        <p:spPr>
          <a:xfrm>
            <a:off x="1016000" y="972668"/>
            <a:ext cx="16256000" cy="11226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1" i="0">
                <a:solidFill>
                  <a:srgbClr val="343433"/>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1" i="0">
                <a:solidFill>
                  <a:srgbClr val="343433"/>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463323" y="0"/>
            <a:ext cx="9820275" cy="10287000"/>
          </a:xfrm>
          <a:custGeom>
            <a:avLst/>
            <a:gdLst/>
            <a:ahLst/>
            <a:cxnLst/>
            <a:rect l="l" t="t" r="r" b="b"/>
            <a:pathLst>
              <a:path w="9820275" h="10287000">
                <a:moveTo>
                  <a:pt x="9820274" y="10286999"/>
                </a:moveTo>
                <a:lnTo>
                  <a:pt x="0" y="10286999"/>
                </a:lnTo>
                <a:lnTo>
                  <a:pt x="0" y="0"/>
                </a:lnTo>
                <a:lnTo>
                  <a:pt x="9820274" y="0"/>
                </a:lnTo>
                <a:lnTo>
                  <a:pt x="9820274" y="10286999"/>
                </a:lnTo>
                <a:close/>
              </a:path>
            </a:pathLst>
          </a:custGeom>
          <a:solidFill>
            <a:srgbClr val="FDCF6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028700" y="1028700"/>
            <a:ext cx="6067424" cy="3533774"/>
          </a:xfrm>
          <a:prstGeom prst="rect">
            <a:avLst/>
          </a:prstGeom>
        </p:spPr>
      </p:pic>
      <p:sp>
        <p:nvSpPr>
          <p:cNvPr id="2" name="Holder 2"/>
          <p:cNvSpPr>
            <a:spLocks noGrp="1"/>
          </p:cNvSpPr>
          <p:nvPr>
            <p:ph type="title"/>
          </p:nvPr>
        </p:nvSpPr>
        <p:spPr/>
        <p:txBody>
          <a:bodyPr lIns="0" tIns="0" rIns="0" bIns="0"/>
          <a:lstStyle>
            <a:lvl1pPr>
              <a:defRPr sz="7200" b="1" i="0">
                <a:solidFill>
                  <a:srgbClr val="343433"/>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688150" y="0"/>
            <a:ext cx="6600825" cy="10287000"/>
          </a:xfrm>
          <a:custGeom>
            <a:avLst/>
            <a:gdLst/>
            <a:ahLst/>
            <a:cxnLst/>
            <a:rect l="l" t="t" r="r" b="b"/>
            <a:pathLst>
              <a:path w="6600825" h="10287000">
                <a:moveTo>
                  <a:pt x="6600824" y="10286999"/>
                </a:moveTo>
                <a:lnTo>
                  <a:pt x="0" y="10286999"/>
                </a:lnTo>
                <a:lnTo>
                  <a:pt x="0" y="0"/>
                </a:lnTo>
                <a:lnTo>
                  <a:pt x="6600824" y="0"/>
                </a:lnTo>
                <a:lnTo>
                  <a:pt x="6600824" y="10286999"/>
                </a:lnTo>
                <a:close/>
              </a:path>
            </a:pathLst>
          </a:custGeom>
          <a:solidFill>
            <a:srgbClr val="FDCF60"/>
          </a:solidFill>
        </p:spPr>
        <p:txBody>
          <a:bodyPr wrap="square" lIns="0" tIns="0" rIns="0" bIns="0" rtlCol="0"/>
          <a:lstStyle/>
          <a:p>
            <a:endParaRPr/>
          </a:p>
        </p:txBody>
      </p:sp>
      <p:sp>
        <p:nvSpPr>
          <p:cNvPr id="17" name="bg object 17"/>
          <p:cNvSpPr/>
          <p:nvPr/>
        </p:nvSpPr>
        <p:spPr>
          <a:xfrm>
            <a:off x="1028700" y="6802415"/>
            <a:ext cx="781050" cy="104775"/>
          </a:xfrm>
          <a:custGeom>
            <a:avLst/>
            <a:gdLst/>
            <a:ahLst/>
            <a:cxnLst/>
            <a:rect l="l" t="t" r="r" b="b"/>
            <a:pathLst>
              <a:path w="781050" h="104775">
                <a:moveTo>
                  <a:pt x="781049" y="104774"/>
                </a:moveTo>
                <a:lnTo>
                  <a:pt x="0" y="104774"/>
                </a:lnTo>
                <a:lnTo>
                  <a:pt x="0" y="0"/>
                </a:lnTo>
                <a:lnTo>
                  <a:pt x="781049" y="0"/>
                </a:lnTo>
                <a:lnTo>
                  <a:pt x="781049" y="104774"/>
                </a:lnTo>
                <a:close/>
              </a:path>
            </a:pathLst>
          </a:custGeom>
          <a:solidFill>
            <a:srgbClr val="343433"/>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55687" y="1641740"/>
            <a:ext cx="13776625" cy="1122680"/>
          </a:xfrm>
          <a:prstGeom prst="rect">
            <a:avLst/>
          </a:prstGeom>
        </p:spPr>
        <p:txBody>
          <a:bodyPr wrap="square" lIns="0" tIns="0" rIns="0" bIns="0">
            <a:spAutoFit/>
          </a:bodyPr>
          <a:lstStyle>
            <a:lvl1pPr>
              <a:defRPr sz="7200" b="1" i="0">
                <a:solidFill>
                  <a:srgbClr val="343433"/>
                </a:solidFill>
                <a:latin typeface="Tahoma"/>
                <a:cs typeface="Tahoma"/>
              </a:defRPr>
            </a:lvl1pPr>
          </a:lstStyle>
          <a:p>
            <a:endParaRPr/>
          </a:p>
        </p:txBody>
      </p:sp>
      <p:sp>
        <p:nvSpPr>
          <p:cNvPr id="3" name="Holder 3"/>
          <p:cNvSpPr>
            <a:spLocks noGrp="1"/>
          </p:cNvSpPr>
          <p:nvPr>
            <p:ph type="body" idx="1"/>
          </p:nvPr>
        </p:nvSpPr>
        <p:spPr>
          <a:xfrm>
            <a:off x="2135080" y="2203962"/>
            <a:ext cx="14017839" cy="25063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8/9/2022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028700" y="1028700"/>
            <a:ext cx="9058274" cy="5276849"/>
          </a:xfrm>
          <a:prstGeom prst="rect">
            <a:avLst/>
          </a:prstGeom>
        </p:spPr>
      </p:pic>
      <p:sp>
        <p:nvSpPr>
          <p:cNvPr id="4" name="object 4"/>
          <p:cNvSpPr txBox="1"/>
          <p:nvPr/>
        </p:nvSpPr>
        <p:spPr>
          <a:xfrm>
            <a:off x="12572999" y="801156"/>
            <a:ext cx="5181600" cy="7850867"/>
          </a:xfrm>
          <a:prstGeom prst="rect">
            <a:avLst/>
          </a:prstGeom>
        </p:spPr>
        <p:txBody>
          <a:bodyPr vert="horz" wrap="square" lIns="0" tIns="12700" rIns="0" bIns="0" rtlCol="0">
            <a:spAutoFit/>
          </a:bodyPr>
          <a:lstStyle/>
          <a:p>
            <a:pPr marL="12700" algn="l" rtl="0">
              <a:lnSpc>
                <a:spcPct val="100000"/>
              </a:lnSpc>
              <a:spcBef>
                <a:spcPts val="100"/>
              </a:spcBef>
            </a:pPr>
            <a:r>
              <a:rPr lang="en-US" sz="4600" b="1" spc="-65" dirty="0">
                <a:latin typeface="Tahoma"/>
                <a:cs typeface="Tahoma"/>
              </a:rPr>
              <a:t>Desarrollo de contenidos digitales. Integración y reelaboración de contenidos digitales.</a:t>
            </a:r>
            <a:endParaRPr lang="en-US" sz="4600" b="1" spc="-65" dirty="0" smtClean="0">
              <a:latin typeface="Tahoma"/>
              <a:cs typeface="Tahoma"/>
            </a:endParaRPr>
          </a:p>
          <a:p>
            <a:pPr marL="12700" algn="l" rtl="0">
              <a:lnSpc>
                <a:spcPct val="100000"/>
              </a:lnSpc>
              <a:spcBef>
                <a:spcPts val="100"/>
              </a:spcBef>
            </a:pPr>
            <a:endParaRPr lang="en-US" sz="4600" b="1" spc="-65" dirty="0">
              <a:latin typeface="Tahoma"/>
              <a:cs typeface="Tahoma"/>
            </a:endParaRPr>
          </a:p>
          <a:p>
            <a:pPr marL="12700" algn="l" rtl="0">
              <a:lnSpc>
                <a:spcPct val="100000"/>
              </a:lnSpc>
              <a:spcBef>
                <a:spcPts val="100"/>
              </a:spcBef>
            </a:pPr>
            <a:r>
              <a:rPr lang="en-US" sz="4600" b="1" spc="-65" dirty="0" smtClean="0">
                <a:latin typeface="Tahoma"/>
                <a:cs typeface="Tahoma"/>
              </a:rPr>
              <a:t>Socio:</a:t>
            </a:r>
            <a:endParaRPr lang="en-US" sz="4600" b="1" spc="-65" dirty="0">
              <a:latin typeface="Tahoma"/>
              <a:cs typeface="Tahoma"/>
            </a:endParaRPr>
          </a:p>
          <a:p>
            <a:pPr marL="12700" algn="l" rtl="0">
              <a:lnSpc>
                <a:spcPct val="100000"/>
              </a:lnSpc>
              <a:spcBef>
                <a:spcPts val="100"/>
              </a:spcBef>
            </a:pPr>
            <a:endParaRPr lang="en-US" sz="4600" b="1" spc="-65" dirty="0">
              <a:latin typeface="Tahoma"/>
              <a:cs typeface="Tahoma"/>
            </a:endParaRPr>
          </a:p>
          <a:p>
            <a:pPr marL="12700" algn="ctr" rtl="0">
              <a:lnSpc>
                <a:spcPct val="100000"/>
              </a:lnSpc>
              <a:spcBef>
                <a:spcPts val="100"/>
              </a:spcBef>
            </a:pPr>
            <a:endParaRPr lang="en-US" sz="4600" b="1" spc="-65" dirty="0">
              <a:latin typeface="Tahoma"/>
              <a:cs typeface="Tahoma"/>
            </a:endParaRPr>
          </a:p>
        </p:txBody>
      </p:sp>
      <p:pic>
        <p:nvPicPr>
          <p:cNvPr id="8" name="Imagen 7"/>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3210791" y="7187048"/>
            <a:ext cx="3906017" cy="1494127"/>
          </a:xfrm>
          <a:prstGeom prst="rect">
            <a:avLst/>
          </a:prstGeom>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3475"/>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YADLjI9qxTA 0"/>
              </a:rPr>
              <a:t>Con el </a:t>
            </a:r>
            <a:r>
              <a:rPr lang="en-US" sz="1200" dirty="0" err="1">
                <a:latin typeface="YADLjI9qxTA 0"/>
              </a:rPr>
              <a:t>apoyo</a:t>
            </a:r>
            <a:r>
              <a:rPr lang="en-US" sz="1200" dirty="0">
                <a:latin typeface="YADLjI9qxTA 0"/>
              </a:rPr>
              <a:t> de </a:t>
            </a:r>
            <a:r>
              <a:rPr lang="en-US" sz="1200" dirty="0" err="1">
                <a:latin typeface="YADLjI9qxTA 0"/>
              </a:rPr>
              <a:t>Erasmus+programade</a:t>
            </a:r>
            <a:r>
              <a:rPr lang="en-US" sz="1200" dirty="0">
                <a:latin typeface="YADLjI9qxTA 0"/>
              </a:rPr>
              <a:t> la Unión </a:t>
            </a:r>
            <a:r>
              <a:rPr lang="en-US" sz="1200" dirty="0" err="1">
                <a:latin typeface="YADLjI9qxTA 0"/>
              </a:rPr>
              <a:t>Europea</a:t>
            </a:r>
            <a:r>
              <a:rPr lang="en-US" sz="1200" dirty="0">
                <a:latin typeface="YADLjI9qxTA 0"/>
              </a:rPr>
              <a:t>. Este </a:t>
            </a:r>
            <a:r>
              <a:rPr lang="en-US" sz="1200" dirty="0" err="1">
                <a:latin typeface="YADLjI9qxTA 0"/>
              </a:rPr>
              <a:t>documento</a:t>
            </a:r>
            <a:r>
              <a:rPr lang="en-US" sz="1200" dirty="0">
                <a:latin typeface="YADLjI9qxTA 0"/>
              </a:rPr>
              <a:t> y </a:t>
            </a:r>
            <a:r>
              <a:rPr lang="en-US" sz="1200" dirty="0" err="1">
                <a:latin typeface="YADLjI9qxTA 0"/>
              </a:rPr>
              <a:t>su</a:t>
            </a:r>
            <a:r>
              <a:rPr lang="en-US" sz="1200" dirty="0">
                <a:latin typeface="YADLjI9qxTA 0"/>
              </a:rPr>
              <a:t> </a:t>
            </a:r>
            <a:r>
              <a:rPr lang="en-US" sz="1200" dirty="0" err="1">
                <a:latin typeface="YADLjI9qxTA 0"/>
              </a:rPr>
              <a:t>contenido</a:t>
            </a:r>
            <a:r>
              <a:rPr lang="en-US" sz="1200" dirty="0">
                <a:latin typeface="YADLjI9qxTA 0"/>
              </a:rPr>
              <a:t> </a:t>
            </a:r>
            <a:r>
              <a:rPr lang="en-US" sz="1200" dirty="0" err="1">
                <a:latin typeface="YADLjI9qxTA 0"/>
              </a:rPr>
              <a:t>reflejan</a:t>
            </a:r>
            <a:r>
              <a:rPr lang="en-US" sz="1200" dirty="0">
                <a:latin typeface="YADLjI9qxTA 0"/>
              </a:rPr>
              <a:t> </a:t>
            </a:r>
            <a:r>
              <a:rPr lang="en-US" sz="1200" dirty="0" err="1">
                <a:latin typeface="YADLjI9qxTA 0"/>
              </a:rPr>
              <a:t>únicamente</a:t>
            </a:r>
            <a:r>
              <a:rPr lang="en-US" sz="1200" dirty="0">
                <a:latin typeface="YADLjI9qxTA 0"/>
              </a:rPr>
              <a:t> </a:t>
            </a:r>
            <a:r>
              <a:rPr lang="en-US" sz="1200" dirty="0" err="1">
                <a:latin typeface="YADLjI9qxTA 0"/>
              </a:rPr>
              <a:t>los</a:t>
            </a:r>
            <a:r>
              <a:rPr lang="en-US" sz="1200" dirty="0">
                <a:latin typeface="YADLjI9qxTA 0"/>
              </a:rPr>
              <a:t> </a:t>
            </a:r>
            <a:r>
              <a:rPr lang="en-US" sz="1200" dirty="0" err="1">
                <a:latin typeface="YADLjI9qxTA 0"/>
              </a:rPr>
              <a:t>puntos</a:t>
            </a:r>
            <a:r>
              <a:rPr lang="en-US" sz="1200" dirty="0">
                <a:latin typeface="YADLjI9qxTA 0"/>
              </a:rPr>
              <a:t> de vista de </a:t>
            </a:r>
            <a:r>
              <a:rPr lang="en-US" sz="1200" dirty="0" err="1">
                <a:latin typeface="YADLjI9qxTA 0"/>
              </a:rPr>
              <a:t>los</a:t>
            </a:r>
            <a:r>
              <a:rPr lang="en-US" sz="1200" dirty="0">
                <a:latin typeface="YADLjI9qxTA 0"/>
              </a:rPr>
              <a:t> </a:t>
            </a:r>
            <a:r>
              <a:rPr lang="en-US" sz="1200" dirty="0" err="1">
                <a:latin typeface="YADLjI9qxTA 0"/>
              </a:rPr>
              <a:t>autores</a:t>
            </a:r>
            <a:r>
              <a:rPr lang="en-US" sz="1200" dirty="0">
                <a:latin typeface="YADLjI9qxTA 0"/>
              </a:rPr>
              <a:t>, y la </a:t>
            </a:r>
            <a:r>
              <a:rPr lang="en-US" sz="1200" dirty="0" err="1">
                <a:latin typeface="YADLjI9qxTA 0"/>
              </a:rPr>
              <a:t>Comisión</a:t>
            </a:r>
            <a:r>
              <a:rPr lang="en-US" sz="1200" dirty="0">
                <a:latin typeface="YADLjI9qxTA 0"/>
              </a:rPr>
              <a:t> no se </a:t>
            </a:r>
            <a:r>
              <a:rPr lang="en-US" sz="1200" dirty="0" err="1">
                <a:latin typeface="YADLjI9qxTA 0"/>
              </a:rPr>
              <a:t>hace</a:t>
            </a:r>
            <a:r>
              <a:rPr lang="en-US" sz="1200" dirty="0">
                <a:latin typeface="YADLjI9qxTA 0"/>
              </a:rPr>
              <a:t> </a:t>
            </a:r>
            <a:r>
              <a:rPr lang="en-US" sz="1200" dirty="0" err="1">
                <a:latin typeface="YADLjI9qxTA 0"/>
              </a:rPr>
              <a:t>responsable</a:t>
            </a:r>
            <a:r>
              <a:rPr lang="en-US" sz="1200" dirty="0">
                <a:latin typeface="YADLjI9qxTA 0"/>
              </a:rPr>
              <a:t> del </a:t>
            </a:r>
            <a:r>
              <a:rPr lang="en-US" sz="1200" dirty="0" err="1">
                <a:latin typeface="YADLjI9qxTA 0"/>
              </a:rPr>
              <a:t>uso</a:t>
            </a:r>
            <a:r>
              <a:rPr lang="en-US" sz="1200" dirty="0">
                <a:latin typeface="YADLjI9qxTA 0"/>
              </a:rPr>
              <a:t> que </a:t>
            </a:r>
            <a:r>
              <a:rPr lang="en-US" sz="1200" dirty="0" err="1">
                <a:latin typeface="YADLjI9qxTA 0"/>
              </a:rPr>
              <a:t>pueda</a:t>
            </a:r>
            <a:r>
              <a:rPr lang="en-US" sz="1200" dirty="0">
                <a:latin typeface="YADLjI9qxTA 0"/>
              </a:rPr>
              <a:t> </a:t>
            </a:r>
            <a:r>
              <a:rPr lang="en-US" sz="1200" dirty="0" err="1">
                <a:latin typeface="YADLjI9qxTA 0"/>
              </a:rPr>
              <a:t>hacerse</a:t>
            </a:r>
            <a:r>
              <a:rPr lang="en-US" sz="1200" dirty="0">
                <a:latin typeface="YADLjI9qxTA 0"/>
              </a:rPr>
              <a:t> de la </a:t>
            </a:r>
            <a:r>
              <a:rPr lang="en-US" sz="1200" dirty="0" err="1">
                <a:latin typeface="YADLjI9qxTA 0"/>
              </a:rPr>
              <a:t>información</a:t>
            </a:r>
            <a:r>
              <a:rPr lang="en-US" sz="1200" dirty="0">
                <a:latin typeface="YADLjI9qxTA 0"/>
              </a:rPr>
              <a:t> </a:t>
            </a:r>
            <a:r>
              <a:rPr lang="en-US" sz="1200" dirty="0" err="1">
                <a:latin typeface="YADLjI9qxTA 0"/>
              </a:rPr>
              <a:t>contenida</a:t>
            </a:r>
            <a:r>
              <a:rPr lang="en-US" sz="1200" dirty="0">
                <a:latin typeface="YADLjI9qxTA 0"/>
              </a:rPr>
              <a:t> </a:t>
            </a:r>
            <a:r>
              <a:rPr lang="en-US" sz="1200" dirty="0" err="1">
                <a:latin typeface="YADLjI9qxTA 0"/>
              </a:rPr>
              <a:t>en</a:t>
            </a:r>
            <a:r>
              <a:rPr lang="en-US" sz="1200" dirty="0">
                <a:latin typeface="YADLjI9qxTA 0"/>
              </a:rPr>
              <a:t> </a:t>
            </a:r>
            <a:r>
              <a:rPr lang="en-US" sz="1200" dirty="0" err="1">
                <a:latin typeface="YADLjI9qxTA 0"/>
              </a:rPr>
              <a:t>él</a:t>
            </a:r>
            <a:r>
              <a:rPr lang="en-US" sz="1200" dirty="0">
                <a:latin typeface="YADLjI9qxTA 0"/>
              </a:rPr>
              <a:t>.</a:t>
            </a:r>
            <a:endParaRPr lang="en-US" sz="1200" dirty="0">
              <a:latin typeface="YADLjI9qxTA 0"/>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563100"/>
            <a:ext cx="866849" cy="576706"/>
          </a:xfrm>
          <a:prstGeom prst="rect">
            <a:avLst/>
          </a:prstGeom>
        </p:spPr>
      </p:pic>
      <p:pic>
        <p:nvPicPr>
          <p:cNvPr id="10" name="Immagin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44341"/>
            <a:ext cx="1453337" cy="495465"/>
          </a:xfrm>
          <a:prstGeom prst="rect">
            <a:avLst/>
          </a:prstGeom>
          <a:noFill/>
        </p:spPr>
      </p:pic>
      <p:sp>
        <p:nvSpPr>
          <p:cNvPr id="11" name="CasellaDiTesto 22"/>
          <p:cNvSpPr txBox="1"/>
          <p:nvPr/>
        </p:nvSpPr>
        <p:spPr>
          <a:xfrm>
            <a:off x="10181331" y="9493475"/>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6000" y="2734122"/>
            <a:ext cx="12090400" cy="874598"/>
          </a:xfrm>
          <a:prstGeom prst="rect">
            <a:avLst/>
          </a:prstGeom>
        </p:spPr>
        <p:txBody>
          <a:bodyPr vert="horz" wrap="square" lIns="0" tIns="12700" rIns="0" bIns="0" rtlCol="0">
            <a:spAutoFit/>
          </a:bodyPr>
          <a:lstStyle/>
          <a:p>
            <a:pPr algn="l" rtl="0"/>
            <a:r>
              <a:rPr lang="en-GB" sz="2800" b="1">
                <a:effectLst/>
                <a:latin typeface="Calibri" panose="020F0502020204030204" pitchFamily="34" charset="0"/>
                <a:ea typeface="Calibri" panose="020F0502020204030204" pitchFamily="34" charset="0"/>
                <a:cs typeface="Times New Roman" panose="02020603050405020304" pitchFamily="18" charset="0"/>
              </a:rPr>
              <a:t>Al final de este módulo usted podrá:</a:t>
            </a:r>
          </a:p>
          <a:p>
            <a:pPr algn="l" rtl="0"/>
            <a:endParaRPr lang="en-GB" sz="2800" b="1">
              <a:latin typeface="Calibri" panose="020F0502020204030204" pitchFamily="34" charset="0"/>
              <a:cs typeface="Times New Roman" panose="02020603050405020304" pitchFamily="18" charset="0"/>
            </a:endParaRPr>
          </a:p>
        </p:txBody>
      </p:sp>
      <p:sp>
        <p:nvSpPr>
          <p:cNvPr id="3" name="object 3"/>
          <p:cNvSpPr txBox="1"/>
          <p:nvPr/>
        </p:nvSpPr>
        <p:spPr>
          <a:xfrm>
            <a:off x="1016000" y="972671"/>
            <a:ext cx="10871200" cy="1120178"/>
          </a:xfrm>
          <a:prstGeom prst="rect">
            <a:avLst/>
          </a:prstGeom>
        </p:spPr>
        <p:txBody>
          <a:bodyPr vert="horz" wrap="square" lIns="0" tIns="12065" rIns="0" bIns="0" rtlCol="0">
            <a:spAutoFit/>
          </a:bodyPr>
          <a:lstStyle/>
          <a:p>
            <a:pPr marL="12700" algn="l" rtl="0">
              <a:lnSpc>
                <a:spcPct val="100000"/>
              </a:lnSpc>
              <a:spcBef>
                <a:spcPts val="95"/>
              </a:spcBef>
            </a:pPr>
            <a:r>
              <a:rPr sz="7200" b="1" spc="-1850">
                <a:solidFill>
                  <a:srgbClr val="343433"/>
                </a:solidFill>
                <a:latin typeface="Tahoma"/>
                <a:cs typeface="Tahoma"/>
              </a:rPr>
              <a:t>1</a:t>
            </a:r>
            <a:r>
              <a:rPr sz="7200" b="1" spc="-500">
                <a:solidFill>
                  <a:srgbClr val="343433"/>
                </a:solidFill>
                <a:latin typeface="Tahoma"/>
                <a:cs typeface="Tahoma"/>
              </a:rPr>
              <a:t>.</a:t>
            </a:r>
            <a:r>
              <a:rPr lang="es-ES" sz="7200" b="1" spc="-85">
                <a:solidFill>
                  <a:srgbClr val="343433"/>
                </a:solidFill>
                <a:latin typeface="Tahoma"/>
                <a:ea typeface="Calibri" panose="020F0502020204030204" pitchFamily="34" charset="0"/>
                <a:cs typeface="Tahoma"/>
              </a:rPr>
              <a:t>O</a:t>
            </a:r>
            <a:r>
              <a:rPr lang="es-ES" sz="7200" b="1" spc="-85">
                <a:solidFill>
                  <a:srgbClr val="343433"/>
                </a:solidFill>
                <a:latin typeface="Tahoma"/>
                <a:cs typeface="Tahoma"/>
              </a:rPr>
              <a:t>Objetivos y Metas</a:t>
            </a:r>
            <a:endParaRPr sz="7200">
              <a:latin typeface="Tahoma"/>
              <a:cs typeface="Tahoma"/>
            </a:endParaRPr>
          </a:p>
        </p:txBody>
      </p:sp>
      <p:pic>
        <p:nvPicPr>
          <p:cNvPr id="4" name="object 4"/>
          <p:cNvPicPr/>
          <p:nvPr/>
        </p:nvPicPr>
        <p:blipFill>
          <a:blip r:embed="rId2" cstate="print"/>
          <a:stretch>
            <a:fillRect/>
          </a:stretch>
        </p:blipFill>
        <p:spPr>
          <a:xfrm>
            <a:off x="15423261" y="1046746"/>
            <a:ext cx="1838324" cy="1066799"/>
          </a:xfrm>
          <a:prstGeom prst="rect">
            <a:avLst/>
          </a:prstGeom>
        </p:spPr>
      </p:pic>
      <p:grpSp>
        <p:nvGrpSpPr>
          <p:cNvPr id="7" name="Group 2">
            <a:extLst>
              <a:ext uri="{FF2B5EF4-FFF2-40B4-BE49-F238E27FC236}">
                <a16:creationId xmlns="" xmlns:a16="http://schemas.microsoft.com/office/drawing/2014/main" id="{182FD971-7582-46F6-BF10-F255B9505257}"/>
              </a:ext>
            </a:extLst>
          </p:cNvPr>
          <p:cNvGrpSpPr/>
          <p:nvPr/>
        </p:nvGrpSpPr>
        <p:grpSpPr>
          <a:xfrm>
            <a:off x="1246882" y="4047412"/>
            <a:ext cx="6186103" cy="790507"/>
            <a:chOff x="4834470" y="1482096"/>
            <a:chExt cx="6186103" cy="790507"/>
          </a:xfrm>
        </p:grpSpPr>
        <p:grpSp>
          <p:nvGrpSpPr>
            <p:cNvPr id="8" name="Group 3">
              <a:extLst>
                <a:ext uri="{FF2B5EF4-FFF2-40B4-BE49-F238E27FC236}">
                  <a16:creationId xmlns="" xmlns:a16="http://schemas.microsoft.com/office/drawing/2014/main" id="{C0BA7FEF-9F21-4002-8E4A-F9427C94EE61}"/>
                </a:ext>
              </a:extLst>
            </p:cNvPr>
            <p:cNvGrpSpPr/>
            <p:nvPr/>
          </p:nvGrpSpPr>
          <p:grpSpPr>
            <a:xfrm>
              <a:off x="5895648" y="1482096"/>
              <a:ext cx="5124925" cy="615553"/>
              <a:chOff x="6420994" y="1411926"/>
              <a:chExt cx="5124925" cy="615553"/>
            </a:xfrm>
          </p:grpSpPr>
          <p:sp>
            <p:nvSpPr>
              <p:cNvPr id="10" name="TextBox 7">
                <a:extLst>
                  <a:ext uri="{FF2B5EF4-FFF2-40B4-BE49-F238E27FC236}">
                    <a16:creationId xmlns="" xmlns:a16="http://schemas.microsoft.com/office/drawing/2014/main" id="{2E7F1A4F-17C8-4325-AF7F-5CAAC828F577}"/>
                  </a:ext>
                </a:extLst>
              </p:cNvPr>
              <p:cNvSpPr txBox="1"/>
              <p:nvPr/>
            </p:nvSpPr>
            <p:spPr>
              <a:xfrm>
                <a:off x="6420994" y="1750480"/>
                <a:ext cx="5124925" cy="276999"/>
              </a:xfrm>
              <a:prstGeom prst="rect">
                <a:avLst/>
              </a:prstGeom>
              <a:noFill/>
            </p:spPr>
            <p:txBody>
              <a:bodyPr wrap="square" rtlCol="0">
                <a:spAutoFit/>
              </a:bodyPr>
              <a:lstStyle/>
              <a:p>
                <a:pPr algn="l" rtl="0"/>
                <a:endParaRPr lang="en-US" altLang="ko-KR" sz="1200" dirty="0">
                  <a:cs typeface="Arial" pitchFamily="34" charset="0"/>
                </a:endParaRPr>
              </a:p>
            </p:txBody>
          </p:sp>
          <p:sp>
            <p:nvSpPr>
              <p:cNvPr id="11" name="TextBox 8">
                <a:extLst>
                  <a:ext uri="{FF2B5EF4-FFF2-40B4-BE49-F238E27FC236}">
                    <a16:creationId xmlns="" xmlns:a16="http://schemas.microsoft.com/office/drawing/2014/main" id="{EF559382-5BC6-4147-90C8-4D908DE12B94}"/>
                  </a:ext>
                </a:extLst>
              </p:cNvPr>
              <p:cNvSpPr txBox="1"/>
              <p:nvPr/>
            </p:nvSpPr>
            <p:spPr>
              <a:xfrm>
                <a:off x="6420994" y="1411926"/>
                <a:ext cx="5124925" cy="369332"/>
              </a:xfrm>
              <a:prstGeom prst="rect">
                <a:avLst/>
              </a:prstGeom>
              <a:noFill/>
            </p:spPr>
            <p:txBody>
              <a:bodyPr wrap="square" lIns="108000" rIns="108000" rtlCol="0">
                <a:spAutoFit/>
              </a:bodyPr>
              <a:lstStyle/>
              <a:p>
                <a:pPr algn="l" rtl="0"/>
                <a:r>
                  <a:rPr lang="en-US" altLang="ko-KR" b="1" dirty="0" smtClean="0">
                    <a:cs typeface="Arial" pitchFamily="34" charset="0"/>
                  </a:rPr>
                  <a:t>Edición y corrección de imágenes</a:t>
                </a:r>
                <a:endParaRPr lang="ko-KR" altLang="en-US" b="1" dirty="0">
                  <a:cs typeface="Arial" pitchFamily="34" charset="0"/>
                </a:endParaRPr>
              </a:p>
            </p:txBody>
          </p:sp>
        </p:grpSp>
        <p:sp>
          <p:nvSpPr>
            <p:cNvPr id="9" name="Oval 5">
              <a:extLst>
                <a:ext uri="{FF2B5EF4-FFF2-40B4-BE49-F238E27FC236}">
                  <a16:creationId xmlns="" xmlns:a16="http://schemas.microsoft.com/office/drawing/2014/main" id="{E450FE67-0C42-4C85-8C94-2C99E1B43EC7}"/>
                </a:ext>
              </a:extLst>
            </p:cNvPr>
            <p:cNvSpPr/>
            <p:nvPr/>
          </p:nvSpPr>
          <p:spPr>
            <a:xfrm>
              <a:off x="4834470" y="1491808"/>
              <a:ext cx="780795" cy="7807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endParaRPr>
            </a:p>
          </p:txBody>
        </p:sp>
      </p:grpSp>
      <p:grpSp>
        <p:nvGrpSpPr>
          <p:cNvPr id="12" name="Group 2">
            <a:extLst>
              <a:ext uri="{FF2B5EF4-FFF2-40B4-BE49-F238E27FC236}">
                <a16:creationId xmlns="" xmlns:a16="http://schemas.microsoft.com/office/drawing/2014/main" id="{48AF574C-433C-4343-A90F-9DFE416DFD22}"/>
              </a:ext>
            </a:extLst>
          </p:cNvPr>
          <p:cNvGrpSpPr/>
          <p:nvPr/>
        </p:nvGrpSpPr>
        <p:grpSpPr>
          <a:xfrm>
            <a:off x="1183379" y="5360093"/>
            <a:ext cx="6186103" cy="984885"/>
            <a:chOff x="4834470" y="1482096"/>
            <a:chExt cx="6186103" cy="984885"/>
          </a:xfrm>
        </p:grpSpPr>
        <p:grpSp>
          <p:nvGrpSpPr>
            <p:cNvPr id="13" name="Group 3">
              <a:extLst>
                <a:ext uri="{FF2B5EF4-FFF2-40B4-BE49-F238E27FC236}">
                  <a16:creationId xmlns="" xmlns:a16="http://schemas.microsoft.com/office/drawing/2014/main" id="{BE3DDA99-CCF6-4CE6-9ED7-7418AD3B0777}"/>
                </a:ext>
              </a:extLst>
            </p:cNvPr>
            <p:cNvGrpSpPr/>
            <p:nvPr/>
          </p:nvGrpSpPr>
          <p:grpSpPr>
            <a:xfrm>
              <a:off x="5895648" y="1482096"/>
              <a:ext cx="5124925" cy="984885"/>
              <a:chOff x="6420994" y="1411926"/>
              <a:chExt cx="5124925" cy="984885"/>
            </a:xfrm>
          </p:grpSpPr>
          <p:sp>
            <p:nvSpPr>
              <p:cNvPr id="15" name="TextBox 7">
                <a:extLst>
                  <a:ext uri="{FF2B5EF4-FFF2-40B4-BE49-F238E27FC236}">
                    <a16:creationId xmlns="" xmlns:a16="http://schemas.microsoft.com/office/drawing/2014/main" id="{9E593A2D-D56B-42D7-87E1-BA1949A7DB9F}"/>
                  </a:ext>
                </a:extLst>
              </p:cNvPr>
              <p:cNvSpPr txBox="1"/>
              <p:nvPr/>
            </p:nvSpPr>
            <p:spPr>
              <a:xfrm>
                <a:off x="6420994" y="1750480"/>
                <a:ext cx="5124925" cy="646331"/>
              </a:xfrm>
              <a:prstGeom prst="rect">
                <a:avLst/>
              </a:prstGeom>
              <a:noFill/>
            </p:spPr>
            <p:txBody>
              <a:bodyPr wrap="square" rtlCol="0">
                <a:spAutoFit/>
              </a:bodyPr>
              <a:lstStyle/>
              <a:p>
                <a:pPr algn="l" rtl="0"/>
                <a:r>
                  <a:rPr lang="en-US" altLang="ko-KR" sz="1200" dirty="0">
                    <a:cs typeface="Arial" pitchFamily="34" charset="0"/>
                  </a:rPr>
                  <a:t>¿Conoces el término 'Netiqueta'? nos referimos a un conjunto de reglas para una vida pacífica y amistosa en mundos virtuales. Hay formas de comunicación y acciones que se consideran 'inapropiadas' y deben evitarse.</a:t>
                </a:r>
              </a:p>
            </p:txBody>
          </p:sp>
          <p:sp>
            <p:nvSpPr>
              <p:cNvPr id="16" name="TextBox 8">
                <a:extLst>
                  <a:ext uri="{FF2B5EF4-FFF2-40B4-BE49-F238E27FC236}">
                    <a16:creationId xmlns="" xmlns:a16="http://schemas.microsoft.com/office/drawing/2014/main" id="{EA0A3824-3737-4177-B92F-8AF4B162DD5A}"/>
                  </a:ext>
                </a:extLst>
              </p:cNvPr>
              <p:cNvSpPr txBox="1"/>
              <p:nvPr/>
            </p:nvSpPr>
            <p:spPr>
              <a:xfrm>
                <a:off x="6420994" y="1411926"/>
                <a:ext cx="5124925" cy="369332"/>
              </a:xfrm>
              <a:prstGeom prst="rect">
                <a:avLst/>
              </a:prstGeom>
              <a:noFill/>
            </p:spPr>
            <p:txBody>
              <a:bodyPr wrap="square" lIns="108000" rIns="108000" rtlCol="0">
                <a:spAutoFit/>
              </a:bodyPr>
              <a:lstStyle/>
              <a:p>
                <a:pPr algn="l" rtl="0"/>
                <a:r>
                  <a:rPr lang="en-US" altLang="ko-KR" b="1" dirty="0" smtClean="0">
                    <a:cs typeface="Arial" pitchFamily="34" charset="0"/>
                  </a:rPr>
                  <a:t>Copyright: ¿De quién es mi foto?</a:t>
                </a:r>
                <a:endParaRPr lang="ko-KR" altLang="en-US" b="1" dirty="0">
                  <a:cs typeface="Arial" pitchFamily="34" charset="0"/>
                </a:endParaRPr>
              </a:p>
            </p:txBody>
          </p:sp>
        </p:grpSp>
        <p:sp>
          <p:nvSpPr>
            <p:cNvPr id="14" name="Oval 5">
              <a:extLst>
                <a:ext uri="{FF2B5EF4-FFF2-40B4-BE49-F238E27FC236}">
                  <a16:creationId xmlns="" xmlns:a16="http://schemas.microsoft.com/office/drawing/2014/main" id="{14EA3F99-097F-4F1D-902D-A7D94DDA5B29}"/>
                </a:ext>
              </a:extLst>
            </p:cNvPr>
            <p:cNvSpPr/>
            <p:nvPr/>
          </p:nvSpPr>
          <p:spPr>
            <a:xfrm>
              <a:off x="4834470" y="1491808"/>
              <a:ext cx="780795" cy="7807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endParaRPr>
            </a:p>
          </p:txBody>
        </p:sp>
      </p:grpSp>
      <p:grpSp>
        <p:nvGrpSpPr>
          <p:cNvPr id="17" name="Group 2">
            <a:extLst>
              <a:ext uri="{FF2B5EF4-FFF2-40B4-BE49-F238E27FC236}">
                <a16:creationId xmlns="" xmlns:a16="http://schemas.microsoft.com/office/drawing/2014/main" id="{085D909D-84AE-44EC-99CD-AE69100A999D}"/>
              </a:ext>
            </a:extLst>
          </p:cNvPr>
          <p:cNvGrpSpPr/>
          <p:nvPr/>
        </p:nvGrpSpPr>
        <p:grpSpPr>
          <a:xfrm>
            <a:off x="1283827" y="6758922"/>
            <a:ext cx="6186103" cy="1538883"/>
            <a:chOff x="4834470" y="1482096"/>
            <a:chExt cx="6186103" cy="1538883"/>
          </a:xfrm>
        </p:grpSpPr>
        <p:grpSp>
          <p:nvGrpSpPr>
            <p:cNvPr id="18" name="Group 3">
              <a:extLst>
                <a:ext uri="{FF2B5EF4-FFF2-40B4-BE49-F238E27FC236}">
                  <a16:creationId xmlns="" xmlns:a16="http://schemas.microsoft.com/office/drawing/2014/main" id="{CB470226-1FE6-42C0-8988-275000C99A44}"/>
                </a:ext>
              </a:extLst>
            </p:cNvPr>
            <p:cNvGrpSpPr/>
            <p:nvPr/>
          </p:nvGrpSpPr>
          <p:grpSpPr>
            <a:xfrm>
              <a:off x="5895648" y="1482096"/>
              <a:ext cx="5124925" cy="1538883"/>
              <a:chOff x="6420994" y="1411926"/>
              <a:chExt cx="5124925" cy="1538883"/>
            </a:xfrm>
          </p:grpSpPr>
          <p:sp>
            <p:nvSpPr>
              <p:cNvPr id="20" name="TextBox 7">
                <a:extLst>
                  <a:ext uri="{FF2B5EF4-FFF2-40B4-BE49-F238E27FC236}">
                    <a16:creationId xmlns="" xmlns:a16="http://schemas.microsoft.com/office/drawing/2014/main" id="{C6E985CE-5D23-45DD-86D9-4E6E1E9B0E6A}"/>
                  </a:ext>
                </a:extLst>
              </p:cNvPr>
              <p:cNvSpPr txBox="1"/>
              <p:nvPr/>
            </p:nvSpPr>
            <p:spPr>
              <a:xfrm>
                <a:off x="6420994" y="1750480"/>
                <a:ext cx="5124925" cy="1200329"/>
              </a:xfrm>
              <a:prstGeom prst="rect">
                <a:avLst/>
              </a:prstGeom>
              <a:noFill/>
            </p:spPr>
            <p:txBody>
              <a:bodyPr wrap="square" rtlCol="0">
                <a:spAutoFit/>
              </a:bodyPr>
              <a:lstStyle/>
              <a:p>
                <a:r>
                  <a:rPr lang="es-ES" altLang="ko-KR" sz="1200" dirty="0">
                    <a:cs typeface="Arial" pitchFamily="34" charset="0"/>
                  </a:rPr>
                  <a:t>La nube se refiere a los servidores a los que se accede a través de Internet, donde se encuentran las aplicaciones y los archivos. Esto permite a los usuarios acceder a los mismos archivos y aplicaciones desde casi cualquier dispositivo, ya que el almacenamiento se realiza en servidores en lugar de localmente en el dispositivo del usuario. Para utilizar el almacenamiento en la nube podemos encontrar diferentes proveedores como Dropbox o OneDrive.</a:t>
                </a:r>
                <a:endParaRPr lang="en-US" altLang="ko-KR" sz="1200" dirty="0">
                  <a:cs typeface="Arial" pitchFamily="34" charset="0"/>
                </a:endParaRPr>
              </a:p>
            </p:txBody>
          </p:sp>
          <p:sp>
            <p:nvSpPr>
              <p:cNvPr id="21" name="TextBox 8">
                <a:extLst>
                  <a:ext uri="{FF2B5EF4-FFF2-40B4-BE49-F238E27FC236}">
                    <a16:creationId xmlns="" xmlns:a16="http://schemas.microsoft.com/office/drawing/2014/main" id="{CCA36400-1013-4A26-957A-B62364F73658}"/>
                  </a:ext>
                </a:extLst>
              </p:cNvPr>
              <p:cNvSpPr txBox="1"/>
              <p:nvPr/>
            </p:nvSpPr>
            <p:spPr>
              <a:xfrm>
                <a:off x="6420994" y="1411926"/>
                <a:ext cx="5124925" cy="369332"/>
              </a:xfrm>
              <a:prstGeom prst="rect">
                <a:avLst/>
              </a:prstGeom>
              <a:noFill/>
            </p:spPr>
            <p:txBody>
              <a:bodyPr wrap="square" lIns="108000" rIns="108000" rtlCol="0">
                <a:spAutoFit/>
              </a:bodyPr>
              <a:lstStyle/>
              <a:p>
                <a:pPr algn="l" rtl="0"/>
                <a:r>
                  <a:rPr lang="en-US" altLang="ko-KR" b="1" dirty="0" smtClean="0">
                    <a:cs typeface="Arial" pitchFamily="34" charset="0"/>
                  </a:rPr>
                  <a:t>Herramientas de difusión y almacenamiento digital.</a:t>
                </a:r>
                <a:endParaRPr lang="ko-KR" altLang="en-US" b="1" dirty="0">
                  <a:cs typeface="Arial" pitchFamily="34" charset="0"/>
                </a:endParaRPr>
              </a:p>
            </p:txBody>
          </p:sp>
        </p:grpSp>
        <p:sp>
          <p:nvSpPr>
            <p:cNvPr id="19" name="Oval 5">
              <a:extLst>
                <a:ext uri="{FF2B5EF4-FFF2-40B4-BE49-F238E27FC236}">
                  <a16:creationId xmlns="" xmlns:a16="http://schemas.microsoft.com/office/drawing/2014/main" id="{C7BA9E55-01DD-4A75-814E-4B4A70E8ADF3}"/>
                </a:ext>
              </a:extLst>
            </p:cNvPr>
            <p:cNvSpPr/>
            <p:nvPr/>
          </p:nvSpPr>
          <p:spPr>
            <a:xfrm>
              <a:off x="4834470" y="1491808"/>
              <a:ext cx="780795" cy="7807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endParaRPr>
            </a:p>
          </p:txBody>
        </p:sp>
      </p:grpSp>
      <p:pic>
        <p:nvPicPr>
          <p:cNvPr id="26" name="Imagen 25">
            <a:extLst>
              <a:ext uri="{FF2B5EF4-FFF2-40B4-BE49-F238E27FC236}">
                <a16:creationId xmlns="" xmlns:a16="http://schemas.microsoft.com/office/drawing/2014/main" id="{8E472351-E12E-4F02-BEC0-AFF3BE12A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4281474"/>
            <a:ext cx="6832876" cy="3904678"/>
          </a:xfrm>
          <a:prstGeom prst="rect">
            <a:avLst/>
          </a:prstGeom>
        </p:spPr>
      </p:pic>
      <p:sp>
        <p:nvSpPr>
          <p:cNvPr id="30" name="Rectangle 8"/>
          <p:cNvSpPr>
            <a:spLocks noChangeArrowheads="1"/>
          </p:cNvSpPr>
          <p:nvPr/>
        </p:nvSpPr>
        <p:spPr bwMode="auto">
          <a:xfrm>
            <a:off x="2345005" y="4348242"/>
            <a:ext cx="794199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ES" altLang="es-ES" sz="1000" dirty="0">
                <a:latin typeface="Arial Unicode MS" panose="020B0604020202020204" pitchFamily="34" charset="-128"/>
              </a:rPr>
              <a:t>Maneja el programa </a:t>
            </a:r>
            <a:r>
              <a:rPr lang="es-ES" altLang="es-ES" sz="1000" dirty="0" err="1">
                <a:latin typeface="Arial Unicode MS" panose="020B0604020202020204" pitchFamily="34" charset="-128"/>
              </a:rPr>
              <a:t>Pixlr</a:t>
            </a:r>
            <a:r>
              <a:rPr lang="es-ES" altLang="es-ES" sz="1000" dirty="0">
                <a:latin typeface="Arial Unicode MS" panose="020B0604020202020204" pitchFamily="34" charset="-128"/>
              </a:rPr>
              <a:t>, un editor de fotos gratuito. Es un software basado en la web y se puede utilizar en Windows, Linux o </a:t>
            </a:r>
            <a:r>
              <a:rPr lang="es-ES" altLang="es-ES" sz="1000" dirty="0" err="1">
                <a:latin typeface="Arial Unicode MS" panose="020B0604020202020204" pitchFamily="34" charset="-128"/>
              </a:rPr>
              <a:t>macOs</a:t>
            </a:r>
            <a:r>
              <a:rPr lang="es-ES" altLang="es-ES" sz="1000" dirty="0">
                <a:latin typeface="Arial Unicode MS" panose="020B0604020202020204" pitchFamily="34" charset="-128"/>
              </a:rPr>
              <a:t>, así como en dispositivos móviles como Android o </a:t>
            </a:r>
            <a:r>
              <a:rPr lang="es-ES" altLang="es-ES" sz="1000" dirty="0" err="1">
                <a:latin typeface="Arial Unicode MS" panose="020B0604020202020204" pitchFamily="34" charset="-128"/>
              </a:rPr>
              <a:t>iOs</a:t>
            </a:r>
            <a:r>
              <a:rPr lang="es-ES" altLang="es-ES" sz="1000" dirty="0">
                <a:latin typeface="Arial Unicode MS" panose="020B0604020202020204" pitchFamily="34" charset="-128"/>
              </a:rPr>
              <a:t>. Aprenderás a cambiar el tamaño, el brillo, el color, el contraste, así como las principales herramientas del programa como la varita mágica, el lazo, el degradado o el borrador. Sabrás reparar una imperfección con la herramienta </a:t>
            </a:r>
            <a:r>
              <a:rPr lang="es-ES" altLang="es-ES" sz="1000" dirty="0" err="1">
                <a:latin typeface="Arial Unicode MS" panose="020B0604020202020204" pitchFamily="34" charset="-128"/>
              </a:rPr>
              <a:t>point</a:t>
            </a:r>
            <a:r>
              <a:rPr lang="es-ES" altLang="es-ES" sz="1000" dirty="0">
                <a:latin typeface="Arial Unicode MS" panose="020B0604020202020204" pitchFamily="34" charset="-128"/>
              </a:rPr>
              <a:t> to cure o </a:t>
            </a:r>
            <a:r>
              <a:rPr lang="es-ES" altLang="es-ES" sz="1000" dirty="0" err="1">
                <a:latin typeface="Arial Unicode MS" panose="020B0604020202020204" pitchFamily="34" charset="-128"/>
              </a:rPr>
              <a:t>tapóm</a:t>
            </a:r>
            <a:r>
              <a:rPr lang="es-ES" altLang="es-ES" sz="1000" dirty="0">
                <a:latin typeface="Arial Unicode MS" panose="020B0604020202020204" pitchFamily="34" charset="-128"/>
              </a:rPr>
              <a:t> de clone, y corregir los populares "ojos rojos" en las fotografías. También conoceremos </a:t>
            </a:r>
            <a:r>
              <a:rPr lang="es-ES" altLang="es-ES" sz="1000" dirty="0" err="1">
                <a:latin typeface="Arial Unicode MS" panose="020B0604020202020204" pitchFamily="34" charset="-128"/>
              </a:rPr>
              <a:t>Snapseed</a:t>
            </a:r>
            <a:r>
              <a:rPr lang="es-ES" altLang="es-ES" sz="1000" dirty="0">
                <a:latin typeface="Arial Unicode MS" panose="020B0604020202020204" pitchFamily="34" charset="-128"/>
              </a:rPr>
              <a:t>, una app para poder editar rápidamente desde nuestro </a:t>
            </a:r>
            <a:r>
              <a:rPr lang="es-ES" altLang="es-ES" sz="1000" dirty="0" err="1">
                <a:latin typeface="Arial Unicode MS" panose="020B0604020202020204" pitchFamily="34" charset="-128"/>
              </a:rPr>
              <a:t>smartphone</a:t>
            </a:r>
            <a:r>
              <a:rPr lang="es-ES" altLang="es-ES" sz="1000" dirty="0">
                <a:latin typeface="Arial Unicode MS" panose="020B0604020202020204" pitchFamily="34" charset="-128"/>
              </a:rPr>
              <a:t>.</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24"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3475"/>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YADLjI9qxTA 0"/>
              </a:rPr>
              <a:t>Con el </a:t>
            </a:r>
            <a:r>
              <a:rPr lang="en-US" sz="1200" dirty="0" err="1">
                <a:latin typeface="YADLjI9qxTA 0"/>
              </a:rPr>
              <a:t>apoyo</a:t>
            </a:r>
            <a:r>
              <a:rPr lang="en-US" sz="1200" dirty="0">
                <a:latin typeface="YADLjI9qxTA 0"/>
              </a:rPr>
              <a:t> de </a:t>
            </a:r>
            <a:r>
              <a:rPr lang="en-US" sz="1200" dirty="0" err="1">
                <a:latin typeface="YADLjI9qxTA 0"/>
              </a:rPr>
              <a:t>Erasmus+programade</a:t>
            </a:r>
            <a:r>
              <a:rPr lang="en-US" sz="1200" dirty="0">
                <a:latin typeface="YADLjI9qxTA 0"/>
              </a:rPr>
              <a:t> la Unión </a:t>
            </a:r>
            <a:r>
              <a:rPr lang="en-US" sz="1200" dirty="0" err="1">
                <a:latin typeface="YADLjI9qxTA 0"/>
              </a:rPr>
              <a:t>Europea</a:t>
            </a:r>
            <a:r>
              <a:rPr lang="en-US" sz="1200" dirty="0">
                <a:latin typeface="YADLjI9qxTA 0"/>
              </a:rPr>
              <a:t>. Este </a:t>
            </a:r>
            <a:r>
              <a:rPr lang="en-US" sz="1200" dirty="0" err="1">
                <a:latin typeface="YADLjI9qxTA 0"/>
              </a:rPr>
              <a:t>documento</a:t>
            </a:r>
            <a:r>
              <a:rPr lang="en-US" sz="1200" dirty="0">
                <a:latin typeface="YADLjI9qxTA 0"/>
              </a:rPr>
              <a:t> y </a:t>
            </a:r>
            <a:r>
              <a:rPr lang="en-US" sz="1200" dirty="0" err="1">
                <a:latin typeface="YADLjI9qxTA 0"/>
              </a:rPr>
              <a:t>su</a:t>
            </a:r>
            <a:r>
              <a:rPr lang="en-US" sz="1200" dirty="0">
                <a:latin typeface="YADLjI9qxTA 0"/>
              </a:rPr>
              <a:t> </a:t>
            </a:r>
            <a:r>
              <a:rPr lang="en-US" sz="1200" dirty="0" err="1">
                <a:latin typeface="YADLjI9qxTA 0"/>
              </a:rPr>
              <a:t>contenido</a:t>
            </a:r>
            <a:r>
              <a:rPr lang="en-US" sz="1200" dirty="0">
                <a:latin typeface="YADLjI9qxTA 0"/>
              </a:rPr>
              <a:t> </a:t>
            </a:r>
            <a:r>
              <a:rPr lang="en-US" sz="1200" dirty="0" err="1">
                <a:latin typeface="YADLjI9qxTA 0"/>
              </a:rPr>
              <a:t>reflejan</a:t>
            </a:r>
            <a:r>
              <a:rPr lang="en-US" sz="1200" dirty="0">
                <a:latin typeface="YADLjI9qxTA 0"/>
              </a:rPr>
              <a:t> </a:t>
            </a:r>
            <a:r>
              <a:rPr lang="en-US" sz="1200" dirty="0" err="1">
                <a:latin typeface="YADLjI9qxTA 0"/>
              </a:rPr>
              <a:t>únicamente</a:t>
            </a:r>
            <a:r>
              <a:rPr lang="en-US" sz="1200" dirty="0">
                <a:latin typeface="YADLjI9qxTA 0"/>
              </a:rPr>
              <a:t> </a:t>
            </a:r>
            <a:r>
              <a:rPr lang="en-US" sz="1200" dirty="0" err="1">
                <a:latin typeface="YADLjI9qxTA 0"/>
              </a:rPr>
              <a:t>los</a:t>
            </a:r>
            <a:r>
              <a:rPr lang="en-US" sz="1200" dirty="0">
                <a:latin typeface="YADLjI9qxTA 0"/>
              </a:rPr>
              <a:t> </a:t>
            </a:r>
            <a:r>
              <a:rPr lang="en-US" sz="1200" dirty="0" err="1">
                <a:latin typeface="YADLjI9qxTA 0"/>
              </a:rPr>
              <a:t>puntos</a:t>
            </a:r>
            <a:r>
              <a:rPr lang="en-US" sz="1200" dirty="0">
                <a:latin typeface="YADLjI9qxTA 0"/>
              </a:rPr>
              <a:t> de vista de </a:t>
            </a:r>
            <a:r>
              <a:rPr lang="en-US" sz="1200" dirty="0" err="1">
                <a:latin typeface="YADLjI9qxTA 0"/>
              </a:rPr>
              <a:t>los</a:t>
            </a:r>
            <a:r>
              <a:rPr lang="en-US" sz="1200" dirty="0">
                <a:latin typeface="YADLjI9qxTA 0"/>
              </a:rPr>
              <a:t> </a:t>
            </a:r>
            <a:r>
              <a:rPr lang="en-US" sz="1200" dirty="0" err="1">
                <a:latin typeface="YADLjI9qxTA 0"/>
              </a:rPr>
              <a:t>autores</a:t>
            </a:r>
            <a:r>
              <a:rPr lang="en-US" sz="1200" dirty="0">
                <a:latin typeface="YADLjI9qxTA 0"/>
              </a:rPr>
              <a:t>, y la </a:t>
            </a:r>
            <a:r>
              <a:rPr lang="en-US" sz="1200" dirty="0" err="1">
                <a:latin typeface="YADLjI9qxTA 0"/>
              </a:rPr>
              <a:t>Comisión</a:t>
            </a:r>
            <a:r>
              <a:rPr lang="en-US" sz="1200" dirty="0">
                <a:latin typeface="YADLjI9qxTA 0"/>
              </a:rPr>
              <a:t> no se </a:t>
            </a:r>
            <a:r>
              <a:rPr lang="en-US" sz="1200" dirty="0" err="1">
                <a:latin typeface="YADLjI9qxTA 0"/>
              </a:rPr>
              <a:t>hace</a:t>
            </a:r>
            <a:r>
              <a:rPr lang="en-US" sz="1200" dirty="0">
                <a:latin typeface="YADLjI9qxTA 0"/>
              </a:rPr>
              <a:t> </a:t>
            </a:r>
            <a:r>
              <a:rPr lang="en-US" sz="1200" dirty="0" err="1">
                <a:latin typeface="YADLjI9qxTA 0"/>
              </a:rPr>
              <a:t>responsable</a:t>
            </a:r>
            <a:r>
              <a:rPr lang="en-US" sz="1200" dirty="0">
                <a:latin typeface="YADLjI9qxTA 0"/>
              </a:rPr>
              <a:t> del </a:t>
            </a:r>
            <a:r>
              <a:rPr lang="en-US" sz="1200" dirty="0" err="1">
                <a:latin typeface="YADLjI9qxTA 0"/>
              </a:rPr>
              <a:t>uso</a:t>
            </a:r>
            <a:r>
              <a:rPr lang="en-US" sz="1200" dirty="0">
                <a:latin typeface="YADLjI9qxTA 0"/>
              </a:rPr>
              <a:t> que </a:t>
            </a:r>
            <a:r>
              <a:rPr lang="en-US" sz="1200" dirty="0" err="1">
                <a:latin typeface="YADLjI9qxTA 0"/>
              </a:rPr>
              <a:t>pueda</a:t>
            </a:r>
            <a:r>
              <a:rPr lang="en-US" sz="1200" dirty="0">
                <a:latin typeface="YADLjI9qxTA 0"/>
              </a:rPr>
              <a:t> </a:t>
            </a:r>
            <a:r>
              <a:rPr lang="en-US" sz="1200" dirty="0" err="1">
                <a:latin typeface="YADLjI9qxTA 0"/>
              </a:rPr>
              <a:t>hacerse</a:t>
            </a:r>
            <a:r>
              <a:rPr lang="en-US" sz="1200" dirty="0">
                <a:latin typeface="YADLjI9qxTA 0"/>
              </a:rPr>
              <a:t> de la </a:t>
            </a:r>
            <a:r>
              <a:rPr lang="en-US" sz="1200" dirty="0" err="1">
                <a:latin typeface="YADLjI9qxTA 0"/>
              </a:rPr>
              <a:t>información</a:t>
            </a:r>
            <a:r>
              <a:rPr lang="en-US" sz="1200" dirty="0">
                <a:latin typeface="YADLjI9qxTA 0"/>
              </a:rPr>
              <a:t> </a:t>
            </a:r>
            <a:r>
              <a:rPr lang="en-US" sz="1200" dirty="0" err="1">
                <a:latin typeface="YADLjI9qxTA 0"/>
              </a:rPr>
              <a:t>contenida</a:t>
            </a:r>
            <a:r>
              <a:rPr lang="en-US" sz="1200" dirty="0">
                <a:latin typeface="YADLjI9qxTA 0"/>
              </a:rPr>
              <a:t> </a:t>
            </a:r>
            <a:r>
              <a:rPr lang="en-US" sz="1200" dirty="0" err="1">
                <a:latin typeface="YADLjI9qxTA 0"/>
              </a:rPr>
              <a:t>en</a:t>
            </a:r>
            <a:r>
              <a:rPr lang="en-US" sz="1200" dirty="0">
                <a:latin typeface="YADLjI9qxTA 0"/>
              </a:rPr>
              <a:t> </a:t>
            </a:r>
            <a:r>
              <a:rPr lang="en-US" sz="1200" dirty="0" err="1">
                <a:latin typeface="YADLjI9qxTA 0"/>
              </a:rPr>
              <a:t>él</a:t>
            </a:r>
            <a:r>
              <a:rPr lang="en-US" sz="1200" dirty="0">
                <a:latin typeface="YADLjI9qxTA 0"/>
              </a:rPr>
              <a:t>.</a:t>
            </a:r>
            <a:endParaRPr lang="en-US" sz="1200" dirty="0">
              <a:latin typeface="YADLjI9qxTA 0"/>
            </a:endParaRPr>
          </a:p>
        </p:txBody>
      </p:sp>
      <p:pic>
        <p:nvPicPr>
          <p:cNvPr id="25"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563100"/>
            <a:ext cx="866849" cy="576706"/>
          </a:xfrm>
          <a:prstGeom prst="rect">
            <a:avLst/>
          </a:prstGeom>
        </p:spPr>
      </p:pic>
      <p:pic>
        <p:nvPicPr>
          <p:cNvPr id="27" name="Immagine 2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44341"/>
            <a:ext cx="1453337" cy="495465"/>
          </a:xfrm>
          <a:prstGeom prst="rect">
            <a:avLst/>
          </a:prstGeom>
          <a:noFill/>
        </p:spPr>
      </p:pic>
      <p:sp>
        <p:nvSpPr>
          <p:cNvPr id="28" name="CasellaDiTesto 22"/>
          <p:cNvSpPr txBox="1"/>
          <p:nvPr/>
        </p:nvSpPr>
        <p:spPr>
          <a:xfrm>
            <a:off x="10181331" y="9493475"/>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3775" y="1046510"/>
            <a:ext cx="14293825" cy="4936608"/>
          </a:xfrm>
          <a:prstGeom prst="rect">
            <a:avLst/>
          </a:prstGeom>
        </p:spPr>
        <p:txBody>
          <a:bodyPr vert="horz" wrap="square" lIns="0" tIns="12065" rIns="0" bIns="0" rtlCol="0">
            <a:spAutoFit/>
          </a:bodyPr>
          <a:lstStyle/>
          <a:p>
            <a:pPr algn="l" rtl="0">
              <a:defRPr/>
            </a:pPr>
            <a:r>
              <a:rPr sz="7200" b="1" spc="-400" dirty="0" smtClean="0">
                <a:solidFill>
                  <a:srgbClr val="343433"/>
                </a:solidFill>
                <a:latin typeface="Tahoma"/>
                <a:cs typeface="Tahoma"/>
              </a:rPr>
              <a:t>2</a:t>
            </a:r>
            <a:r>
              <a:rPr sz="7200" b="1" spc="-500" dirty="0" smtClean="0">
                <a:solidFill>
                  <a:srgbClr val="343433"/>
                </a:solidFill>
                <a:latin typeface="Tahoma"/>
                <a:cs typeface="Tahoma"/>
              </a:rPr>
              <a:t>.</a:t>
            </a:r>
            <a:r>
              <a:rPr lang="es-ES" sz="1800" dirty="0" smtClean="0">
                <a:effectLst/>
                <a:latin typeface="Calibri" panose="020F0502020204030204" pitchFamily="34" charset="0"/>
                <a:ea typeface="Calibri" panose="020F0502020204030204" pitchFamily="34" charset="0"/>
              </a:rPr>
              <a:t> </a:t>
            </a:r>
            <a:r>
              <a:rPr lang="en-US" sz="7200" b="1" spc="-85" dirty="0">
                <a:solidFill>
                  <a:srgbClr val="343433"/>
                </a:solidFill>
                <a:latin typeface="Tahoma"/>
                <a:cs typeface="Tahoma"/>
              </a:rPr>
              <a:t>Unidad 2: Uso de </a:t>
            </a:r>
            <a:r>
              <a:rPr lang="en-US" sz="7200" b="1" spc="-85" dirty="0" err="1" smtClean="0">
                <a:solidFill>
                  <a:srgbClr val="343433"/>
                </a:solidFill>
                <a:latin typeface="Tahoma"/>
                <a:cs typeface="Tahoma"/>
              </a:rPr>
              <a:t>programas</a:t>
            </a:r>
            <a:r>
              <a:rPr lang="en-US" sz="7200" b="1" spc="-85" dirty="0" smtClean="0">
                <a:solidFill>
                  <a:srgbClr val="343433"/>
                </a:solidFill>
                <a:latin typeface="Tahoma"/>
                <a:cs typeface="Tahoma"/>
              </a:rPr>
              <a:t> de </a:t>
            </a:r>
            <a:r>
              <a:rPr lang="en-US" sz="7200" b="1" spc="-85" dirty="0" err="1" smtClean="0">
                <a:solidFill>
                  <a:srgbClr val="343433"/>
                </a:solidFill>
                <a:latin typeface="Tahoma"/>
                <a:cs typeface="Tahoma"/>
              </a:rPr>
              <a:t>edición</a:t>
            </a:r>
            <a:r>
              <a:rPr lang="en-US" sz="7200" b="1" spc="-85" dirty="0" smtClean="0">
                <a:solidFill>
                  <a:srgbClr val="343433"/>
                </a:solidFill>
                <a:latin typeface="Tahoma"/>
                <a:cs typeface="Tahoma"/>
              </a:rPr>
              <a:t> para </a:t>
            </a:r>
            <a:r>
              <a:rPr lang="en-US" sz="7200" b="1" spc="-85" dirty="0">
                <a:solidFill>
                  <a:srgbClr val="343433"/>
                </a:solidFill>
                <a:latin typeface="Tahoma"/>
                <a:cs typeface="Tahoma"/>
              </a:rPr>
              <a:t>editar tus imágenes</a:t>
            </a:r>
            <a:endParaRPr lang="en-GB" altLang="es-ES" sz="7200" dirty="0">
              <a:latin typeface="Calibri" panose="020F0502020204030204" pitchFamily="34" charset="0"/>
              <a:cs typeface="Calibri" panose="020F0502020204030204" pitchFamily="34" charset="0"/>
            </a:endParaRPr>
          </a:p>
          <a:p>
            <a:pPr algn="l" rtl="0">
              <a:defRPr/>
            </a:pPr>
            <a:endParaRPr lang="es-ES" sz="3200" dirty="0" smtClean="0"/>
          </a:p>
          <a:p>
            <a:pPr algn="l" rtl="0">
              <a:defRPr/>
            </a:pPr>
            <a:r>
              <a:rPr lang="es-ES" sz="7200" b="1" spc="-85" dirty="0" smtClean="0">
                <a:solidFill>
                  <a:srgbClr val="343433"/>
                </a:solidFill>
                <a:latin typeface="Tahoma"/>
                <a:cs typeface="Tahoma"/>
              </a:rPr>
              <a:t> </a:t>
            </a:r>
            <a:endParaRPr sz="7200" b="1" spc="-85" dirty="0">
              <a:solidFill>
                <a:srgbClr val="343433"/>
              </a:solidFill>
              <a:latin typeface="Tahoma"/>
              <a:cs typeface="Tahoma"/>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9" name="Rectangle 4"/>
          <p:cNvSpPr>
            <a:spLocks noChangeArrowheads="1"/>
          </p:cNvSpPr>
          <p:nvPr/>
        </p:nvSpPr>
        <p:spPr bwMode="auto">
          <a:xfrm>
            <a:off x="914400" y="4800419"/>
            <a:ext cx="1486584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ES" altLang="es-ES" sz="2800" dirty="0">
                <a:latin typeface="Arial Unicode MS" panose="020B0604020202020204" pitchFamily="34" charset="-128"/>
              </a:rPr>
              <a:t>La fotografía es una forma de comunicar, por eso es recomendable cuidar nuestras fotografías, es decir, saber editar imágenes, cómo almacenar y administrar imágenes y el uso de las imágenes creadas, ¿cómo protegerlas?</a:t>
            </a:r>
          </a:p>
          <a:p>
            <a:pPr lvl="0" eaLnBrk="0" fontAlgn="base" hangingPunct="0">
              <a:spcBef>
                <a:spcPct val="0"/>
              </a:spcBef>
              <a:spcAft>
                <a:spcPct val="0"/>
              </a:spcAft>
            </a:pPr>
            <a:endParaRPr lang="es-ES" altLang="es-ES" sz="2800" dirty="0">
              <a:latin typeface="Arial Unicode MS" panose="020B0604020202020204" pitchFamily="34" charset="-128"/>
            </a:endParaRPr>
          </a:p>
          <a:p>
            <a:pPr lvl="0" eaLnBrk="0" fontAlgn="base" hangingPunct="0">
              <a:spcBef>
                <a:spcPct val="0"/>
              </a:spcBef>
              <a:spcAft>
                <a:spcPct val="0"/>
              </a:spcAft>
            </a:pPr>
            <a:r>
              <a:rPr lang="es-ES" altLang="es-ES" sz="2800" dirty="0">
                <a:latin typeface="Arial Unicode MS" panose="020B0604020202020204" pitchFamily="34" charset="-128"/>
              </a:rPr>
              <a:t>La fotografía digital amplía los contactos sociales (por ejemplo, en grupos de especial interés), mantiene activas a las personas mayores (tanto en el sentido físico como mental) y contribuye en muchos casos a promover el patrimonio cultural de las ciudades: monumentos, estilos de vida, costumbres, etc. </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3475"/>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YADLjI9qxTA 0"/>
              </a:rPr>
              <a:t>Con el </a:t>
            </a:r>
            <a:r>
              <a:rPr lang="en-US" sz="1200" dirty="0" err="1">
                <a:latin typeface="YADLjI9qxTA 0"/>
              </a:rPr>
              <a:t>apoyo</a:t>
            </a:r>
            <a:r>
              <a:rPr lang="en-US" sz="1200" dirty="0">
                <a:latin typeface="YADLjI9qxTA 0"/>
              </a:rPr>
              <a:t> de </a:t>
            </a:r>
            <a:r>
              <a:rPr lang="en-US" sz="1200" dirty="0" err="1">
                <a:latin typeface="YADLjI9qxTA 0"/>
              </a:rPr>
              <a:t>Erasmus+programade</a:t>
            </a:r>
            <a:r>
              <a:rPr lang="en-US" sz="1200" dirty="0">
                <a:latin typeface="YADLjI9qxTA 0"/>
              </a:rPr>
              <a:t> la Unión </a:t>
            </a:r>
            <a:r>
              <a:rPr lang="en-US" sz="1200" dirty="0" err="1">
                <a:latin typeface="YADLjI9qxTA 0"/>
              </a:rPr>
              <a:t>Europea</a:t>
            </a:r>
            <a:r>
              <a:rPr lang="en-US" sz="1200" dirty="0">
                <a:latin typeface="YADLjI9qxTA 0"/>
              </a:rPr>
              <a:t>. Este </a:t>
            </a:r>
            <a:r>
              <a:rPr lang="en-US" sz="1200" dirty="0" err="1">
                <a:latin typeface="YADLjI9qxTA 0"/>
              </a:rPr>
              <a:t>documento</a:t>
            </a:r>
            <a:r>
              <a:rPr lang="en-US" sz="1200" dirty="0">
                <a:latin typeface="YADLjI9qxTA 0"/>
              </a:rPr>
              <a:t> y </a:t>
            </a:r>
            <a:r>
              <a:rPr lang="en-US" sz="1200" dirty="0" err="1">
                <a:latin typeface="YADLjI9qxTA 0"/>
              </a:rPr>
              <a:t>su</a:t>
            </a:r>
            <a:r>
              <a:rPr lang="en-US" sz="1200" dirty="0">
                <a:latin typeface="YADLjI9qxTA 0"/>
              </a:rPr>
              <a:t> </a:t>
            </a:r>
            <a:r>
              <a:rPr lang="en-US" sz="1200" dirty="0" err="1">
                <a:latin typeface="YADLjI9qxTA 0"/>
              </a:rPr>
              <a:t>contenido</a:t>
            </a:r>
            <a:r>
              <a:rPr lang="en-US" sz="1200" dirty="0">
                <a:latin typeface="YADLjI9qxTA 0"/>
              </a:rPr>
              <a:t> </a:t>
            </a:r>
            <a:r>
              <a:rPr lang="en-US" sz="1200" dirty="0" err="1">
                <a:latin typeface="YADLjI9qxTA 0"/>
              </a:rPr>
              <a:t>reflejan</a:t>
            </a:r>
            <a:r>
              <a:rPr lang="en-US" sz="1200" dirty="0">
                <a:latin typeface="YADLjI9qxTA 0"/>
              </a:rPr>
              <a:t> </a:t>
            </a:r>
            <a:r>
              <a:rPr lang="en-US" sz="1200" dirty="0" err="1">
                <a:latin typeface="YADLjI9qxTA 0"/>
              </a:rPr>
              <a:t>únicamente</a:t>
            </a:r>
            <a:r>
              <a:rPr lang="en-US" sz="1200" dirty="0">
                <a:latin typeface="YADLjI9qxTA 0"/>
              </a:rPr>
              <a:t> </a:t>
            </a:r>
            <a:r>
              <a:rPr lang="en-US" sz="1200" dirty="0" err="1">
                <a:latin typeface="YADLjI9qxTA 0"/>
              </a:rPr>
              <a:t>los</a:t>
            </a:r>
            <a:r>
              <a:rPr lang="en-US" sz="1200" dirty="0">
                <a:latin typeface="YADLjI9qxTA 0"/>
              </a:rPr>
              <a:t> </a:t>
            </a:r>
            <a:r>
              <a:rPr lang="en-US" sz="1200" dirty="0" err="1">
                <a:latin typeface="YADLjI9qxTA 0"/>
              </a:rPr>
              <a:t>puntos</a:t>
            </a:r>
            <a:r>
              <a:rPr lang="en-US" sz="1200" dirty="0">
                <a:latin typeface="YADLjI9qxTA 0"/>
              </a:rPr>
              <a:t> de vista de </a:t>
            </a:r>
            <a:r>
              <a:rPr lang="en-US" sz="1200" dirty="0" err="1">
                <a:latin typeface="YADLjI9qxTA 0"/>
              </a:rPr>
              <a:t>los</a:t>
            </a:r>
            <a:r>
              <a:rPr lang="en-US" sz="1200" dirty="0">
                <a:latin typeface="YADLjI9qxTA 0"/>
              </a:rPr>
              <a:t> </a:t>
            </a:r>
            <a:r>
              <a:rPr lang="en-US" sz="1200" dirty="0" err="1">
                <a:latin typeface="YADLjI9qxTA 0"/>
              </a:rPr>
              <a:t>autores</a:t>
            </a:r>
            <a:r>
              <a:rPr lang="en-US" sz="1200" dirty="0">
                <a:latin typeface="YADLjI9qxTA 0"/>
              </a:rPr>
              <a:t>, y la </a:t>
            </a:r>
            <a:r>
              <a:rPr lang="en-US" sz="1200" dirty="0" err="1">
                <a:latin typeface="YADLjI9qxTA 0"/>
              </a:rPr>
              <a:t>Comisión</a:t>
            </a:r>
            <a:r>
              <a:rPr lang="en-US" sz="1200" dirty="0">
                <a:latin typeface="YADLjI9qxTA 0"/>
              </a:rPr>
              <a:t> no se </a:t>
            </a:r>
            <a:r>
              <a:rPr lang="en-US" sz="1200" dirty="0" err="1">
                <a:latin typeface="YADLjI9qxTA 0"/>
              </a:rPr>
              <a:t>hace</a:t>
            </a:r>
            <a:r>
              <a:rPr lang="en-US" sz="1200" dirty="0">
                <a:latin typeface="YADLjI9qxTA 0"/>
              </a:rPr>
              <a:t> </a:t>
            </a:r>
            <a:r>
              <a:rPr lang="en-US" sz="1200" dirty="0" err="1">
                <a:latin typeface="YADLjI9qxTA 0"/>
              </a:rPr>
              <a:t>responsable</a:t>
            </a:r>
            <a:r>
              <a:rPr lang="en-US" sz="1200" dirty="0">
                <a:latin typeface="YADLjI9qxTA 0"/>
              </a:rPr>
              <a:t> del </a:t>
            </a:r>
            <a:r>
              <a:rPr lang="en-US" sz="1200" dirty="0" err="1">
                <a:latin typeface="YADLjI9qxTA 0"/>
              </a:rPr>
              <a:t>uso</a:t>
            </a:r>
            <a:r>
              <a:rPr lang="en-US" sz="1200" dirty="0">
                <a:latin typeface="YADLjI9qxTA 0"/>
              </a:rPr>
              <a:t> que </a:t>
            </a:r>
            <a:r>
              <a:rPr lang="en-US" sz="1200" dirty="0" err="1">
                <a:latin typeface="YADLjI9qxTA 0"/>
              </a:rPr>
              <a:t>pueda</a:t>
            </a:r>
            <a:r>
              <a:rPr lang="en-US" sz="1200" dirty="0">
                <a:latin typeface="YADLjI9qxTA 0"/>
              </a:rPr>
              <a:t> </a:t>
            </a:r>
            <a:r>
              <a:rPr lang="en-US" sz="1200" dirty="0" err="1">
                <a:latin typeface="YADLjI9qxTA 0"/>
              </a:rPr>
              <a:t>hacerse</a:t>
            </a:r>
            <a:r>
              <a:rPr lang="en-US" sz="1200" dirty="0">
                <a:latin typeface="YADLjI9qxTA 0"/>
              </a:rPr>
              <a:t> de la </a:t>
            </a:r>
            <a:r>
              <a:rPr lang="en-US" sz="1200" dirty="0" err="1">
                <a:latin typeface="YADLjI9qxTA 0"/>
              </a:rPr>
              <a:t>información</a:t>
            </a:r>
            <a:r>
              <a:rPr lang="en-US" sz="1200" dirty="0">
                <a:latin typeface="YADLjI9qxTA 0"/>
              </a:rPr>
              <a:t> </a:t>
            </a:r>
            <a:r>
              <a:rPr lang="en-US" sz="1200" dirty="0" err="1">
                <a:latin typeface="YADLjI9qxTA 0"/>
              </a:rPr>
              <a:t>contenida</a:t>
            </a:r>
            <a:r>
              <a:rPr lang="en-US" sz="1200" dirty="0">
                <a:latin typeface="YADLjI9qxTA 0"/>
              </a:rPr>
              <a:t> </a:t>
            </a:r>
            <a:r>
              <a:rPr lang="en-US" sz="1200" dirty="0" err="1">
                <a:latin typeface="YADLjI9qxTA 0"/>
              </a:rPr>
              <a:t>en</a:t>
            </a:r>
            <a:r>
              <a:rPr lang="en-US" sz="1200" dirty="0">
                <a:latin typeface="YADLjI9qxTA 0"/>
              </a:rPr>
              <a:t> </a:t>
            </a:r>
            <a:r>
              <a:rPr lang="en-US" sz="1200" dirty="0" err="1">
                <a:latin typeface="YADLjI9qxTA 0"/>
              </a:rPr>
              <a:t>él</a:t>
            </a:r>
            <a:r>
              <a:rPr lang="en-US" sz="1200" dirty="0">
                <a:latin typeface="YADLjI9qxTA 0"/>
              </a:rPr>
              <a:t>.</a:t>
            </a:r>
            <a:endParaRPr lang="en-US" sz="1200" dirty="0">
              <a:latin typeface="YADLjI9qxTA 0"/>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3100"/>
            <a:ext cx="866849" cy="576706"/>
          </a:xfrm>
          <a:prstGeom prst="rect">
            <a:avLst/>
          </a:prstGeom>
        </p:spPr>
      </p:pic>
      <p:pic>
        <p:nvPicPr>
          <p:cNvPr id="10" name="Immagin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44341"/>
            <a:ext cx="1453337" cy="495465"/>
          </a:xfrm>
          <a:prstGeom prst="rect">
            <a:avLst/>
          </a:prstGeom>
          <a:noFill/>
        </p:spPr>
      </p:pic>
      <p:sp>
        <p:nvSpPr>
          <p:cNvPr id="11" name="CasellaDiTesto 22"/>
          <p:cNvSpPr txBox="1"/>
          <p:nvPr/>
        </p:nvSpPr>
        <p:spPr>
          <a:xfrm>
            <a:off x="10181331" y="9493475"/>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6835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5423261" y="1056655"/>
            <a:ext cx="1838324" cy="1066799"/>
          </a:xfrm>
          <a:prstGeom prst="rect">
            <a:avLst/>
          </a:prstGeom>
        </p:spPr>
      </p:pic>
      <p:pic>
        <p:nvPicPr>
          <p:cNvPr id="7" name="Imagen 6">
            <a:extLst>
              <a:ext uri="{FF2B5EF4-FFF2-40B4-BE49-F238E27FC236}">
                <a16:creationId xmlns="" xmlns:a16="http://schemas.microsoft.com/office/drawing/2014/main" id="{A071A84A-6E4F-4244-B1E7-A5C5CC5D7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0807" y="3393878"/>
            <a:ext cx="2055338" cy="2968821"/>
          </a:xfrm>
          <a:prstGeom prst="rect">
            <a:avLst/>
          </a:prstGeom>
        </p:spPr>
      </p:pic>
      <p:sp>
        <p:nvSpPr>
          <p:cNvPr id="18" name="CuadroTexto 17">
            <a:extLst>
              <a:ext uri="{FF2B5EF4-FFF2-40B4-BE49-F238E27FC236}">
                <a16:creationId xmlns="" xmlns:a16="http://schemas.microsoft.com/office/drawing/2014/main" id="{758A1B85-EB9D-4B90-95DF-C5C91401D912}"/>
              </a:ext>
            </a:extLst>
          </p:cNvPr>
          <p:cNvSpPr txBox="1"/>
          <p:nvPr/>
        </p:nvSpPr>
        <p:spPr>
          <a:xfrm>
            <a:off x="11506648" y="6453731"/>
            <a:ext cx="2743200" cy="369332"/>
          </a:xfrm>
          <a:prstGeom prst="rect">
            <a:avLst/>
          </a:prstGeom>
          <a:noFill/>
        </p:spPr>
        <p:txBody>
          <a:bodyPr wrap="square">
            <a:spAutoFit/>
          </a:bodyPr>
          <a:lstStyle/>
          <a:p>
            <a:pPr algn="l" rtl="0"/>
            <a:r>
              <a:rPr lang="en-US" altLang="ko-KR" sz="1800" b="1" dirty="0" smtClean="0">
                <a:solidFill>
                  <a:schemeClr val="tx1">
                    <a:lumMod val="75000"/>
                    <a:lumOff val="25000"/>
                  </a:schemeClr>
                </a:solidFill>
                <a:cs typeface="Arial" pitchFamily="34" charset="0"/>
              </a:rPr>
              <a:t>herramientas de almacenamiento</a:t>
            </a:r>
            <a:endParaRPr lang="ko-KR" altLang="en-US" sz="1800" b="1" dirty="0">
              <a:solidFill>
                <a:schemeClr val="tx1">
                  <a:lumMod val="75000"/>
                  <a:lumOff val="25000"/>
                </a:schemeClr>
              </a:solidFill>
              <a:cs typeface="Arial" pitchFamily="34" charset="0"/>
            </a:endParaRPr>
          </a:p>
        </p:txBody>
      </p:sp>
      <p:sp>
        <p:nvSpPr>
          <p:cNvPr id="20" name="CuadroTexto 19">
            <a:extLst>
              <a:ext uri="{FF2B5EF4-FFF2-40B4-BE49-F238E27FC236}">
                <a16:creationId xmlns="" xmlns:a16="http://schemas.microsoft.com/office/drawing/2014/main" id="{96C425C0-B4DE-47BC-9278-828F7FB4D9CA}"/>
              </a:ext>
            </a:extLst>
          </p:cNvPr>
          <p:cNvSpPr txBox="1"/>
          <p:nvPr/>
        </p:nvSpPr>
        <p:spPr>
          <a:xfrm>
            <a:off x="11527430" y="2951510"/>
            <a:ext cx="2743201" cy="646331"/>
          </a:xfrm>
          <a:prstGeom prst="rect">
            <a:avLst/>
          </a:prstGeom>
          <a:noFill/>
        </p:spPr>
        <p:txBody>
          <a:bodyPr wrap="square">
            <a:spAutoFit/>
          </a:bodyPr>
          <a:lstStyle/>
          <a:p>
            <a:pPr algn="l" rtl="0"/>
            <a:r>
              <a:rPr lang="en-US" altLang="ko-KR" sz="1800" b="1" dirty="0" smtClean="0">
                <a:solidFill>
                  <a:schemeClr val="tx1">
                    <a:lumMod val="75000"/>
                    <a:lumOff val="25000"/>
                  </a:schemeClr>
                </a:solidFill>
                <a:cs typeface="Arial" pitchFamily="34" charset="0"/>
              </a:rPr>
              <a:t>programas de retoque de imagen</a:t>
            </a:r>
            <a:endParaRPr lang="ko-KR" altLang="en-US" sz="1800" b="1" dirty="0">
              <a:solidFill>
                <a:schemeClr val="tx1">
                  <a:lumMod val="75000"/>
                  <a:lumOff val="25000"/>
                </a:schemeClr>
              </a:solidFill>
              <a:cs typeface="Arial" pitchFamily="34" charset="0"/>
            </a:endParaRPr>
          </a:p>
        </p:txBody>
      </p:sp>
      <p:sp>
        <p:nvSpPr>
          <p:cNvPr id="37" name="CuadroTexto 36">
            <a:extLst>
              <a:ext uri="{FF2B5EF4-FFF2-40B4-BE49-F238E27FC236}">
                <a16:creationId xmlns="" xmlns:a16="http://schemas.microsoft.com/office/drawing/2014/main" id="{5DDFA355-899F-4EBE-A02F-2BE9F39E32C5}"/>
              </a:ext>
            </a:extLst>
          </p:cNvPr>
          <p:cNvSpPr txBox="1"/>
          <p:nvPr/>
        </p:nvSpPr>
        <p:spPr>
          <a:xfrm>
            <a:off x="2626810" y="6453731"/>
            <a:ext cx="3124200" cy="369332"/>
          </a:xfrm>
          <a:prstGeom prst="rect">
            <a:avLst/>
          </a:prstGeom>
          <a:noFill/>
        </p:spPr>
        <p:txBody>
          <a:bodyPr wrap="square">
            <a:spAutoFit/>
          </a:bodyPr>
          <a:lstStyle/>
          <a:p>
            <a:pPr algn="l" rtl="0"/>
            <a:r>
              <a:rPr lang="en-US" altLang="ko-KR" sz="1800" b="1" dirty="0" smtClean="0">
                <a:solidFill>
                  <a:schemeClr val="tx1">
                    <a:lumMod val="75000"/>
                    <a:lumOff val="25000"/>
                  </a:schemeClr>
                </a:solidFill>
                <a:cs typeface="Arial" pitchFamily="34" charset="0"/>
              </a:rPr>
              <a:t>Derechos de imagen</a:t>
            </a:r>
            <a:endParaRPr lang="ko-KR" altLang="en-US" sz="1800" b="1" dirty="0">
              <a:solidFill>
                <a:schemeClr val="tx1">
                  <a:lumMod val="75000"/>
                  <a:lumOff val="25000"/>
                </a:schemeClr>
              </a:solidFill>
              <a:cs typeface="Arial" pitchFamily="34" charset="0"/>
            </a:endParaRPr>
          </a:p>
        </p:txBody>
      </p:sp>
      <p:sp>
        <p:nvSpPr>
          <p:cNvPr id="38" name="CuadroTexto 37">
            <a:extLst>
              <a:ext uri="{FF2B5EF4-FFF2-40B4-BE49-F238E27FC236}">
                <a16:creationId xmlns="" xmlns:a16="http://schemas.microsoft.com/office/drawing/2014/main" id="{B0EECADB-0E75-45CD-8D96-8B234E1B5160}"/>
              </a:ext>
            </a:extLst>
          </p:cNvPr>
          <p:cNvSpPr txBox="1"/>
          <p:nvPr/>
        </p:nvSpPr>
        <p:spPr>
          <a:xfrm>
            <a:off x="3048000" y="2766844"/>
            <a:ext cx="2743200" cy="369332"/>
          </a:xfrm>
          <a:prstGeom prst="rect">
            <a:avLst/>
          </a:prstGeom>
          <a:noFill/>
        </p:spPr>
        <p:txBody>
          <a:bodyPr wrap="square">
            <a:spAutoFit/>
          </a:bodyPr>
          <a:lstStyle/>
          <a:p>
            <a:pPr algn="l" rtl="0"/>
            <a:r>
              <a:rPr lang="en-US" altLang="ko-KR" b="1" dirty="0" smtClean="0">
                <a:solidFill>
                  <a:schemeClr val="tx1">
                    <a:lumMod val="75000"/>
                    <a:lumOff val="25000"/>
                  </a:schemeClr>
                </a:solidFill>
                <a:cs typeface="Arial" pitchFamily="34" charset="0"/>
              </a:rPr>
              <a:t>Estructura de una imagen</a:t>
            </a:r>
            <a:endParaRPr lang="ko-KR" altLang="en-US" sz="1800" b="1" dirty="0">
              <a:solidFill>
                <a:schemeClr val="tx1">
                  <a:lumMod val="75000"/>
                  <a:lumOff val="25000"/>
                </a:schemeClr>
              </a:solidFill>
              <a:cs typeface="Arial" pitchFamily="34" charset="0"/>
            </a:endParaRPr>
          </a:p>
        </p:txBody>
      </p:sp>
      <p:sp>
        <p:nvSpPr>
          <p:cNvPr id="40" name="CuadroTexto 39">
            <a:extLst>
              <a:ext uri="{FF2B5EF4-FFF2-40B4-BE49-F238E27FC236}">
                <a16:creationId xmlns="" xmlns:a16="http://schemas.microsoft.com/office/drawing/2014/main" id="{C9CB3459-7285-4B4B-B10E-539E3C000F31}"/>
              </a:ext>
            </a:extLst>
          </p:cNvPr>
          <p:cNvSpPr txBox="1"/>
          <p:nvPr/>
        </p:nvSpPr>
        <p:spPr>
          <a:xfrm>
            <a:off x="5410200" y="851390"/>
            <a:ext cx="7010400" cy="1477328"/>
          </a:xfrm>
          <a:prstGeom prst="rect">
            <a:avLst/>
          </a:prstGeom>
          <a:noFill/>
        </p:spPr>
        <p:txBody>
          <a:bodyPr wrap="square" rtlCol="0">
            <a:spAutoFit/>
          </a:bodyPr>
          <a:lstStyle/>
          <a:p>
            <a:pPr algn="ctr" rtl="0"/>
            <a:r>
              <a:rPr lang="es-ES" sz="7200" b="1" spc="-85" dirty="0" err="1">
                <a:solidFill>
                  <a:srgbClr val="343433"/>
                </a:solidFill>
                <a:latin typeface="Tahoma"/>
                <a:cs typeface="Tahoma"/>
              </a:rPr>
              <a:t>sumando</a:t>
            </a:r>
            <a:r>
              <a:rPr lang="es-ES" sz="7200" b="1" spc="-85" dirty="0">
                <a:solidFill>
                  <a:srgbClr val="343433"/>
                </a:solidFill>
                <a:latin typeface="Tahoma"/>
                <a:cs typeface="Tahoma"/>
              </a:rPr>
              <a:t>Arriba</a:t>
            </a:r>
          </a:p>
          <a:p>
            <a:pPr algn="l" rtl="0"/>
            <a:endParaRPr lang="es-ES" dirty="0"/>
          </a:p>
        </p:txBody>
      </p:sp>
      <p:sp>
        <p:nvSpPr>
          <p:cNvPr id="42" name="TextBox 10">
            <a:extLst>
              <a:ext uri="{FF2B5EF4-FFF2-40B4-BE49-F238E27FC236}">
                <a16:creationId xmlns="" xmlns:a16="http://schemas.microsoft.com/office/drawing/2014/main" id="{5B2466B9-723C-480D-AD94-9C676C546F95}"/>
              </a:ext>
            </a:extLst>
          </p:cNvPr>
          <p:cNvSpPr txBox="1"/>
          <p:nvPr/>
        </p:nvSpPr>
        <p:spPr>
          <a:xfrm>
            <a:off x="12689483" y="3637163"/>
            <a:ext cx="2435209"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r>
              <a:rPr lang="en-US" altLang="ko-KR" sz="1600" dirty="0" err="1" smtClean="0">
                <a:solidFill>
                  <a:schemeClr val="tx1">
                    <a:lumMod val="75000"/>
                    <a:lumOff val="25000"/>
                  </a:schemeClr>
                </a:solidFill>
                <a:cs typeface="Arial" pitchFamily="34" charset="0"/>
              </a:rPr>
              <a:t>Programa</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gratuito</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tanto</a:t>
            </a:r>
            <a:r>
              <a:rPr lang="en-US" altLang="ko-KR" sz="1600" dirty="0" smtClean="0">
                <a:solidFill>
                  <a:schemeClr val="tx1">
                    <a:lumMod val="75000"/>
                    <a:lumOff val="25000"/>
                  </a:schemeClr>
                </a:solidFill>
                <a:cs typeface="Arial" pitchFamily="34" charset="0"/>
              </a:rPr>
              <a:t> para ordenador y </a:t>
            </a:r>
            <a:r>
              <a:rPr lang="en-US" altLang="ko-KR" sz="1600" dirty="0">
                <a:solidFill>
                  <a:schemeClr val="tx1">
                    <a:lumMod val="75000"/>
                    <a:lumOff val="25000"/>
                  </a:schemeClr>
                </a:solidFill>
                <a:cs typeface="Arial" pitchFamily="34" charset="0"/>
              </a:rPr>
              <a:t> </a:t>
            </a:r>
            <a:r>
              <a:rPr lang="en-US" altLang="ko-KR" sz="1600" dirty="0" smtClean="0">
                <a:solidFill>
                  <a:schemeClr val="tx1">
                    <a:lumMod val="75000"/>
                    <a:lumOff val="25000"/>
                  </a:schemeClr>
                </a:solidFill>
                <a:cs typeface="Arial" pitchFamily="34" charset="0"/>
              </a:rPr>
              <a:t>APP) que nos permiten mejorar nuestras fotografías.</a:t>
            </a:r>
            <a:endParaRPr lang="en-US" altLang="ko-KR" sz="1600" dirty="0">
              <a:solidFill>
                <a:schemeClr val="tx1">
                  <a:lumMod val="75000"/>
                  <a:lumOff val="25000"/>
                </a:schemeClr>
              </a:solidFill>
              <a:cs typeface="Arial" pitchFamily="34" charset="0"/>
            </a:endParaRPr>
          </a:p>
          <a:p>
            <a:pPr algn="l" rtl="0"/>
            <a:endParaRPr lang="ko-KR" altLang="en-US" sz="1600" dirty="0">
              <a:solidFill>
                <a:schemeClr val="tx1">
                  <a:lumMod val="75000"/>
                  <a:lumOff val="25000"/>
                </a:schemeClr>
              </a:solidFill>
              <a:cs typeface="Arial" pitchFamily="34" charset="0"/>
            </a:endParaRPr>
          </a:p>
        </p:txBody>
      </p:sp>
      <p:sp>
        <p:nvSpPr>
          <p:cNvPr id="43" name="TextBox 10">
            <a:extLst>
              <a:ext uri="{FF2B5EF4-FFF2-40B4-BE49-F238E27FC236}">
                <a16:creationId xmlns="" xmlns:a16="http://schemas.microsoft.com/office/drawing/2014/main" id="{23BDAA39-70FD-4EC5-BD3C-EA267E540AFF}"/>
              </a:ext>
            </a:extLst>
          </p:cNvPr>
          <p:cNvSpPr txBox="1"/>
          <p:nvPr/>
        </p:nvSpPr>
        <p:spPr>
          <a:xfrm>
            <a:off x="3557212" y="3221665"/>
            <a:ext cx="2250256"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r>
              <a:rPr lang="en-US" altLang="ko-KR" sz="1600" dirty="0" smtClean="0">
                <a:solidFill>
                  <a:schemeClr val="tx1">
                    <a:lumMod val="75000"/>
                    <a:lumOff val="25000"/>
                  </a:schemeClr>
                </a:solidFill>
                <a:cs typeface="Arial" pitchFamily="34" charset="0"/>
              </a:rPr>
              <a:t>Conocer la estructura de una imagen nos ahorra mucho trabajo de posedición.</a:t>
            </a:r>
            <a:endParaRPr lang="en-US" altLang="ko-KR" sz="1600" dirty="0">
              <a:solidFill>
                <a:schemeClr val="tx1">
                  <a:lumMod val="75000"/>
                  <a:lumOff val="25000"/>
                </a:schemeClr>
              </a:solidFill>
              <a:cs typeface="Arial" pitchFamily="34" charset="0"/>
            </a:endParaRPr>
          </a:p>
          <a:p>
            <a:pPr algn="l" rtl="0"/>
            <a:endParaRPr lang="ko-KR" altLang="en-US" sz="1600" dirty="0">
              <a:solidFill>
                <a:schemeClr val="tx1">
                  <a:lumMod val="75000"/>
                  <a:lumOff val="25000"/>
                </a:schemeClr>
              </a:solidFill>
              <a:cs typeface="Arial" pitchFamily="34" charset="0"/>
            </a:endParaRPr>
          </a:p>
        </p:txBody>
      </p:sp>
      <p:sp>
        <p:nvSpPr>
          <p:cNvPr id="44" name="TextBox 10">
            <a:extLst>
              <a:ext uri="{FF2B5EF4-FFF2-40B4-BE49-F238E27FC236}">
                <a16:creationId xmlns="" xmlns:a16="http://schemas.microsoft.com/office/drawing/2014/main" id="{A662A45C-88D4-460F-A7C7-5F06BE51D701}"/>
              </a:ext>
            </a:extLst>
          </p:cNvPr>
          <p:cNvSpPr txBox="1"/>
          <p:nvPr/>
        </p:nvSpPr>
        <p:spPr>
          <a:xfrm>
            <a:off x="4408118" y="6779400"/>
            <a:ext cx="2250256"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r>
              <a:rPr lang="en-US" altLang="ko-KR" sz="1600" dirty="0" smtClean="0">
                <a:solidFill>
                  <a:schemeClr val="tx1">
                    <a:lumMod val="75000"/>
                    <a:lumOff val="25000"/>
                  </a:schemeClr>
                </a:solidFill>
                <a:cs typeface="Arial" pitchFamily="34" charset="0"/>
              </a:rPr>
              <a:t>Descubre cómo proteger nuestras imágenes o compartirlas sin perder nuestra autoría.</a:t>
            </a:r>
            <a:endParaRPr lang="en-US" altLang="ko-KR" sz="1600" dirty="0">
              <a:solidFill>
                <a:schemeClr val="tx1">
                  <a:lumMod val="75000"/>
                  <a:lumOff val="25000"/>
                </a:schemeClr>
              </a:solidFill>
              <a:cs typeface="Arial" pitchFamily="34" charset="0"/>
            </a:endParaRPr>
          </a:p>
          <a:p>
            <a:pPr algn="l" rtl="0"/>
            <a:endParaRPr lang="ko-KR" altLang="en-US" sz="1600" dirty="0">
              <a:solidFill>
                <a:schemeClr val="tx1">
                  <a:lumMod val="75000"/>
                  <a:lumOff val="25000"/>
                </a:schemeClr>
              </a:solidFill>
              <a:cs typeface="Arial" pitchFamily="34" charset="0"/>
            </a:endParaRPr>
          </a:p>
        </p:txBody>
      </p:sp>
      <p:sp>
        <p:nvSpPr>
          <p:cNvPr id="17" name="TextBox 10">
            <a:extLst>
              <a:ext uri="{FF2B5EF4-FFF2-40B4-BE49-F238E27FC236}">
                <a16:creationId xmlns="" xmlns:a16="http://schemas.microsoft.com/office/drawing/2014/main" id="{A662A45C-88D4-460F-A7C7-5F06BE51D701}"/>
              </a:ext>
            </a:extLst>
          </p:cNvPr>
          <p:cNvSpPr txBox="1"/>
          <p:nvPr/>
        </p:nvSpPr>
        <p:spPr>
          <a:xfrm>
            <a:off x="13124720" y="6938024"/>
            <a:ext cx="2250256"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r>
              <a:rPr lang="en-US" altLang="ko-KR" sz="1600" dirty="0" smtClean="0">
                <a:solidFill>
                  <a:schemeClr val="tx1">
                    <a:lumMod val="75000"/>
                    <a:lumOff val="25000"/>
                  </a:schemeClr>
                </a:solidFill>
                <a:cs typeface="Arial" pitchFamily="34" charset="0"/>
              </a:rPr>
              <a:t>A veces es imposible eliminar imágenes, por eso conoce las herramientas de almacenamiento en línea.</a:t>
            </a:r>
            <a:endParaRPr lang="en-US" altLang="ko-KR" sz="1600" dirty="0">
              <a:solidFill>
                <a:schemeClr val="tx1">
                  <a:lumMod val="75000"/>
                  <a:lumOff val="25000"/>
                </a:schemeClr>
              </a:solidFill>
              <a:cs typeface="Arial" pitchFamily="34" charset="0"/>
            </a:endParaRPr>
          </a:p>
          <a:p>
            <a:pPr algn="l" rtl="0"/>
            <a:endParaRPr lang="ko-KR" altLang="en-US" sz="1600" dirty="0">
              <a:solidFill>
                <a:schemeClr val="tx1">
                  <a:lumMod val="75000"/>
                  <a:lumOff val="25000"/>
                </a:schemeClr>
              </a:solidFill>
              <a:cs typeface="Arial" pitchFamily="34" charset="0"/>
            </a:endParaRPr>
          </a:p>
        </p:txBody>
      </p:sp>
      <p:sp>
        <p:nvSpPr>
          <p:cNvPr id="15"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3475"/>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YADLjI9qxTA 0"/>
              </a:rPr>
              <a:t>Con el </a:t>
            </a:r>
            <a:r>
              <a:rPr lang="en-US" sz="1200" dirty="0" err="1">
                <a:latin typeface="YADLjI9qxTA 0"/>
              </a:rPr>
              <a:t>apoyo</a:t>
            </a:r>
            <a:r>
              <a:rPr lang="en-US" sz="1200" dirty="0">
                <a:latin typeface="YADLjI9qxTA 0"/>
              </a:rPr>
              <a:t> de </a:t>
            </a:r>
            <a:r>
              <a:rPr lang="en-US" sz="1200" dirty="0" err="1">
                <a:latin typeface="YADLjI9qxTA 0"/>
              </a:rPr>
              <a:t>Erasmus+programade</a:t>
            </a:r>
            <a:r>
              <a:rPr lang="en-US" sz="1200" dirty="0">
                <a:latin typeface="YADLjI9qxTA 0"/>
              </a:rPr>
              <a:t> la Unión </a:t>
            </a:r>
            <a:r>
              <a:rPr lang="en-US" sz="1200" dirty="0" err="1">
                <a:latin typeface="YADLjI9qxTA 0"/>
              </a:rPr>
              <a:t>Europea</a:t>
            </a:r>
            <a:r>
              <a:rPr lang="en-US" sz="1200" dirty="0">
                <a:latin typeface="YADLjI9qxTA 0"/>
              </a:rPr>
              <a:t>. Este </a:t>
            </a:r>
            <a:r>
              <a:rPr lang="en-US" sz="1200" dirty="0" err="1">
                <a:latin typeface="YADLjI9qxTA 0"/>
              </a:rPr>
              <a:t>documento</a:t>
            </a:r>
            <a:r>
              <a:rPr lang="en-US" sz="1200" dirty="0">
                <a:latin typeface="YADLjI9qxTA 0"/>
              </a:rPr>
              <a:t> y </a:t>
            </a:r>
            <a:r>
              <a:rPr lang="en-US" sz="1200" dirty="0" err="1">
                <a:latin typeface="YADLjI9qxTA 0"/>
              </a:rPr>
              <a:t>su</a:t>
            </a:r>
            <a:r>
              <a:rPr lang="en-US" sz="1200" dirty="0">
                <a:latin typeface="YADLjI9qxTA 0"/>
              </a:rPr>
              <a:t> </a:t>
            </a:r>
            <a:r>
              <a:rPr lang="en-US" sz="1200" dirty="0" err="1">
                <a:latin typeface="YADLjI9qxTA 0"/>
              </a:rPr>
              <a:t>contenido</a:t>
            </a:r>
            <a:r>
              <a:rPr lang="en-US" sz="1200" dirty="0">
                <a:latin typeface="YADLjI9qxTA 0"/>
              </a:rPr>
              <a:t> </a:t>
            </a:r>
            <a:r>
              <a:rPr lang="en-US" sz="1200" dirty="0" err="1">
                <a:latin typeface="YADLjI9qxTA 0"/>
              </a:rPr>
              <a:t>reflejan</a:t>
            </a:r>
            <a:r>
              <a:rPr lang="en-US" sz="1200" dirty="0">
                <a:latin typeface="YADLjI9qxTA 0"/>
              </a:rPr>
              <a:t> </a:t>
            </a:r>
            <a:r>
              <a:rPr lang="en-US" sz="1200" dirty="0" err="1">
                <a:latin typeface="YADLjI9qxTA 0"/>
              </a:rPr>
              <a:t>únicamente</a:t>
            </a:r>
            <a:r>
              <a:rPr lang="en-US" sz="1200" dirty="0">
                <a:latin typeface="YADLjI9qxTA 0"/>
              </a:rPr>
              <a:t> </a:t>
            </a:r>
            <a:r>
              <a:rPr lang="en-US" sz="1200" dirty="0" err="1">
                <a:latin typeface="YADLjI9qxTA 0"/>
              </a:rPr>
              <a:t>los</a:t>
            </a:r>
            <a:r>
              <a:rPr lang="en-US" sz="1200" dirty="0">
                <a:latin typeface="YADLjI9qxTA 0"/>
              </a:rPr>
              <a:t> </a:t>
            </a:r>
            <a:r>
              <a:rPr lang="en-US" sz="1200" dirty="0" err="1">
                <a:latin typeface="YADLjI9qxTA 0"/>
              </a:rPr>
              <a:t>puntos</a:t>
            </a:r>
            <a:r>
              <a:rPr lang="en-US" sz="1200" dirty="0">
                <a:latin typeface="YADLjI9qxTA 0"/>
              </a:rPr>
              <a:t> de vista de </a:t>
            </a:r>
            <a:r>
              <a:rPr lang="en-US" sz="1200" dirty="0" err="1">
                <a:latin typeface="YADLjI9qxTA 0"/>
              </a:rPr>
              <a:t>los</a:t>
            </a:r>
            <a:r>
              <a:rPr lang="en-US" sz="1200" dirty="0">
                <a:latin typeface="YADLjI9qxTA 0"/>
              </a:rPr>
              <a:t> </a:t>
            </a:r>
            <a:r>
              <a:rPr lang="en-US" sz="1200" dirty="0" err="1">
                <a:latin typeface="YADLjI9qxTA 0"/>
              </a:rPr>
              <a:t>autores</a:t>
            </a:r>
            <a:r>
              <a:rPr lang="en-US" sz="1200" dirty="0">
                <a:latin typeface="YADLjI9qxTA 0"/>
              </a:rPr>
              <a:t>, y la </a:t>
            </a:r>
            <a:r>
              <a:rPr lang="en-US" sz="1200" dirty="0" err="1">
                <a:latin typeface="YADLjI9qxTA 0"/>
              </a:rPr>
              <a:t>Comisión</a:t>
            </a:r>
            <a:r>
              <a:rPr lang="en-US" sz="1200" dirty="0">
                <a:latin typeface="YADLjI9qxTA 0"/>
              </a:rPr>
              <a:t> no se </a:t>
            </a:r>
            <a:r>
              <a:rPr lang="en-US" sz="1200" dirty="0" err="1">
                <a:latin typeface="YADLjI9qxTA 0"/>
              </a:rPr>
              <a:t>hace</a:t>
            </a:r>
            <a:r>
              <a:rPr lang="en-US" sz="1200" dirty="0">
                <a:latin typeface="YADLjI9qxTA 0"/>
              </a:rPr>
              <a:t> </a:t>
            </a:r>
            <a:r>
              <a:rPr lang="en-US" sz="1200" dirty="0" err="1">
                <a:latin typeface="YADLjI9qxTA 0"/>
              </a:rPr>
              <a:t>responsable</a:t>
            </a:r>
            <a:r>
              <a:rPr lang="en-US" sz="1200" dirty="0">
                <a:latin typeface="YADLjI9qxTA 0"/>
              </a:rPr>
              <a:t> del </a:t>
            </a:r>
            <a:r>
              <a:rPr lang="en-US" sz="1200" dirty="0" err="1">
                <a:latin typeface="YADLjI9qxTA 0"/>
              </a:rPr>
              <a:t>uso</a:t>
            </a:r>
            <a:r>
              <a:rPr lang="en-US" sz="1200" dirty="0">
                <a:latin typeface="YADLjI9qxTA 0"/>
              </a:rPr>
              <a:t> que </a:t>
            </a:r>
            <a:r>
              <a:rPr lang="en-US" sz="1200" dirty="0" err="1">
                <a:latin typeface="YADLjI9qxTA 0"/>
              </a:rPr>
              <a:t>pueda</a:t>
            </a:r>
            <a:r>
              <a:rPr lang="en-US" sz="1200" dirty="0">
                <a:latin typeface="YADLjI9qxTA 0"/>
              </a:rPr>
              <a:t> </a:t>
            </a:r>
            <a:r>
              <a:rPr lang="en-US" sz="1200" dirty="0" err="1">
                <a:latin typeface="YADLjI9qxTA 0"/>
              </a:rPr>
              <a:t>hacerse</a:t>
            </a:r>
            <a:r>
              <a:rPr lang="en-US" sz="1200" dirty="0">
                <a:latin typeface="YADLjI9qxTA 0"/>
              </a:rPr>
              <a:t> de la </a:t>
            </a:r>
            <a:r>
              <a:rPr lang="en-US" sz="1200" dirty="0" err="1">
                <a:latin typeface="YADLjI9qxTA 0"/>
              </a:rPr>
              <a:t>información</a:t>
            </a:r>
            <a:r>
              <a:rPr lang="en-US" sz="1200" dirty="0">
                <a:latin typeface="YADLjI9qxTA 0"/>
              </a:rPr>
              <a:t> </a:t>
            </a:r>
            <a:r>
              <a:rPr lang="en-US" sz="1200" dirty="0" err="1">
                <a:latin typeface="YADLjI9qxTA 0"/>
              </a:rPr>
              <a:t>contenida</a:t>
            </a:r>
            <a:r>
              <a:rPr lang="en-US" sz="1200" dirty="0">
                <a:latin typeface="YADLjI9qxTA 0"/>
              </a:rPr>
              <a:t> </a:t>
            </a:r>
            <a:r>
              <a:rPr lang="en-US" sz="1200" dirty="0" err="1">
                <a:latin typeface="YADLjI9qxTA 0"/>
              </a:rPr>
              <a:t>en</a:t>
            </a:r>
            <a:r>
              <a:rPr lang="en-US" sz="1200" dirty="0">
                <a:latin typeface="YADLjI9qxTA 0"/>
              </a:rPr>
              <a:t> </a:t>
            </a:r>
            <a:r>
              <a:rPr lang="en-US" sz="1200" dirty="0" err="1">
                <a:latin typeface="YADLjI9qxTA 0"/>
              </a:rPr>
              <a:t>él</a:t>
            </a:r>
            <a:r>
              <a:rPr lang="en-US" sz="1200" dirty="0">
                <a:latin typeface="YADLjI9qxTA 0"/>
              </a:rPr>
              <a:t>.</a:t>
            </a:r>
            <a:endParaRPr lang="en-US" sz="1200" dirty="0">
              <a:latin typeface="YADLjI9qxTA 0"/>
            </a:endParaRPr>
          </a:p>
        </p:txBody>
      </p:sp>
      <p:pic>
        <p:nvPicPr>
          <p:cNvPr id="16"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563100"/>
            <a:ext cx="866849" cy="576706"/>
          </a:xfrm>
          <a:prstGeom prst="rect">
            <a:avLst/>
          </a:prstGeom>
        </p:spPr>
      </p:pic>
      <p:pic>
        <p:nvPicPr>
          <p:cNvPr id="19" name="Immagine 1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44341"/>
            <a:ext cx="1453337" cy="495465"/>
          </a:xfrm>
          <a:prstGeom prst="rect">
            <a:avLst/>
          </a:prstGeom>
          <a:noFill/>
        </p:spPr>
      </p:pic>
      <p:sp>
        <p:nvSpPr>
          <p:cNvPr id="21" name="CasellaDiTesto 22"/>
          <p:cNvSpPr txBox="1"/>
          <p:nvPr/>
        </p:nvSpPr>
        <p:spPr>
          <a:xfrm>
            <a:off x="10181331" y="9493475"/>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9191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28999" y="1046511"/>
            <a:ext cx="9372601" cy="3964547"/>
          </a:xfrm>
          <a:prstGeom prst="rect">
            <a:avLst/>
          </a:prstGeom>
        </p:spPr>
        <p:txBody>
          <a:bodyPr vert="horz" wrap="square" lIns="0" tIns="12065" rIns="0" bIns="0" rtlCol="0">
            <a:spAutoFit/>
          </a:bodyPr>
          <a:lstStyle/>
          <a:p>
            <a:pPr algn="ctr" rtl="0">
              <a:defRPr/>
            </a:pPr>
            <a:r>
              <a:rPr lang="es-ES" sz="4000" dirty="0" err="1"/>
              <a:t>Alternativa</a:t>
            </a:r>
            <a:r>
              <a:rPr lang="es-ES" sz="4000" dirty="0"/>
              <a:t> </a:t>
            </a:r>
            <a:r>
              <a:rPr lang="es-ES" sz="4000" dirty="0" err="1"/>
              <a:t>Imágenes</a:t>
            </a:r>
            <a:endParaRPr lang="es-ES" sz="4000" dirty="0"/>
          </a:p>
          <a:p>
            <a:pPr algn="ctr" rtl="0">
              <a:defRPr/>
            </a:pPr>
            <a:endParaRPr lang="en-GB" altLang="es-ES" sz="7200" b="1" spc="-85" dirty="0">
              <a:solidFill>
                <a:srgbClr val="343433"/>
              </a:solidFill>
              <a:latin typeface="Tahoma"/>
              <a:cs typeface="Tahoma"/>
            </a:endParaRPr>
          </a:p>
          <a:p>
            <a:pPr algn="l" rtl="0">
              <a:defRPr/>
            </a:pPr>
            <a:endParaRPr lang="en-GB" altLang="es-ES" sz="7200" dirty="0">
              <a:latin typeface="Calibri" panose="020F0502020204030204" pitchFamily="34" charset="0"/>
              <a:cs typeface="Calibri" panose="020F0502020204030204" pitchFamily="34" charset="0"/>
            </a:endParaRPr>
          </a:p>
          <a:p>
            <a:pPr marL="12700" algn="l" rtl="0">
              <a:lnSpc>
                <a:spcPct val="100000"/>
              </a:lnSpc>
              <a:spcBef>
                <a:spcPts val="95"/>
              </a:spcBef>
            </a:pPr>
            <a:endParaRPr sz="7200" b="1" spc="-85" dirty="0">
              <a:solidFill>
                <a:srgbClr val="343433"/>
              </a:solidFill>
              <a:latin typeface="Tahoma"/>
              <a:cs typeface="Tahoma"/>
            </a:endParaRPr>
          </a:p>
        </p:txBody>
      </p:sp>
      <p:pic>
        <p:nvPicPr>
          <p:cNvPr id="4" name="object 4"/>
          <p:cNvPicPr/>
          <p:nvPr/>
        </p:nvPicPr>
        <p:blipFill>
          <a:blip r:embed="rId2" cstate="print"/>
          <a:stretch>
            <a:fillRect/>
          </a:stretch>
        </p:blipFill>
        <p:spPr>
          <a:xfrm>
            <a:off x="15423261" y="1056655"/>
            <a:ext cx="1838324" cy="1066799"/>
          </a:xfrm>
          <a:prstGeom prst="rect">
            <a:avLst/>
          </a:prstGeom>
        </p:spPr>
      </p:pic>
      <p:pic>
        <p:nvPicPr>
          <p:cNvPr id="13" name="Imagen 12"/>
          <p:cNvPicPr>
            <a:picLocks noChangeAspect="1"/>
          </p:cNvPicPr>
          <p:nvPr/>
        </p:nvPicPr>
        <p:blipFill>
          <a:blip r:embed="rId3"/>
          <a:stretch>
            <a:fillRect/>
          </a:stretch>
        </p:blipFill>
        <p:spPr>
          <a:xfrm>
            <a:off x="4843984" y="3028784"/>
            <a:ext cx="7894455" cy="5257800"/>
          </a:xfrm>
          <a:prstGeom prst="rect">
            <a:avLst/>
          </a:prstGeom>
          <a:ln w="76200">
            <a:solidFill>
              <a:srgbClr val="FFBE59"/>
            </a:solidFill>
          </a:ln>
        </p:spPr>
      </p:pic>
      <p:pic>
        <p:nvPicPr>
          <p:cNvPr id="15" name="object 4"/>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rot="21416563">
            <a:off x="7987929" y="6118615"/>
            <a:ext cx="1543935" cy="935431"/>
          </a:xfrm>
          <a:prstGeom prst="rect">
            <a:avLst/>
          </a:prstGeom>
        </p:spPr>
      </p:pic>
      <p:pic>
        <p:nvPicPr>
          <p:cNvPr id="16" name="Imagen 15"/>
          <p:cNvPicPr>
            <a:picLocks noChangeAspect="1"/>
          </p:cNvPicPr>
          <p:nvPr/>
        </p:nvPicPr>
        <p:blipFill>
          <a:blip r:embed="rId6"/>
          <a:stretch>
            <a:fillRect/>
          </a:stretch>
        </p:blipFill>
        <p:spPr>
          <a:xfrm>
            <a:off x="877220" y="4233071"/>
            <a:ext cx="4252913" cy="2832490"/>
          </a:xfrm>
          <a:prstGeom prst="rect">
            <a:avLst/>
          </a:prstGeom>
          <a:ln w="57150">
            <a:solidFill>
              <a:srgbClr val="FFBE59"/>
            </a:solidFill>
          </a:ln>
        </p:spPr>
      </p:pic>
      <p:pic>
        <p:nvPicPr>
          <p:cNvPr id="17" name="Imagen 16"/>
          <p:cNvPicPr>
            <a:picLocks noChangeAspect="1"/>
          </p:cNvPicPr>
          <p:nvPr/>
        </p:nvPicPr>
        <p:blipFill>
          <a:blip r:embed="rId7"/>
          <a:stretch>
            <a:fillRect/>
          </a:stretch>
        </p:blipFill>
        <p:spPr>
          <a:xfrm>
            <a:off x="12573000" y="4153892"/>
            <a:ext cx="4420581" cy="2811530"/>
          </a:xfrm>
          <a:prstGeom prst="rect">
            <a:avLst/>
          </a:prstGeom>
          <a:ln w="76200">
            <a:solidFill>
              <a:srgbClr val="FFBE59"/>
            </a:solidFill>
          </a:ln>
        </p:spPr>
      </p:pic>
      <p:sp>
        <p:nvSpPr>
          <p:cNvPr id="10"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3475"/>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YADLjI9qxTA 0"/>
              </a:rPr>
              <a:t>Con el </a:t>
            </a:r>
            <a:r>
              <a:rPr lang="en-US" sz="1200" dirty="0" err="1">
                <a:latin typeface="YADLjI9qxTA 0"/>
              </a:rPr>
              <a:t>apoyo</a:t>
            </a:r>
            <a:r>
              <a:rPr lang="en-US" sz="1200" dirty="0">
                <a:latin typeface="YADLjI9qxTA 0"/>
              </a:rPr>
              <a:t> de </a:t>
            </a:r>
            <a:r>
              <a:rPr lang="en-US" sz="1200" dirty="0" err="1">
                <a:latin typeface="YADLjI9qxTA 0"/>
              </a:rPr>
              <a:t>Erasmus+programade</a:t>
            </a:r>
            <a:r>
              <a:rPr lang="en-US" sz="1200" dirty="0">
                <a:latin typeface="YADLjI9qxTA 0"/>
              </a:rPr>
              <a:t> la Unión </a:t>
            </a:r>
            <a:r>
              <a:rPr lang="en-US" sz="1200" dirty="0" err="1">
                <a:latin typeface="YADLjI9qxTA 0"/>
              </a:rPr>
              <a:t>Europea</a:t>
            </a:r>
            <a:r>
              <a:rPr lang="en-US" sz="1200" dirty="0">
                <a:latin typeface="YADLjI9qxTA 0"/>
              </a:rPr>
              <a:t>. Este </a:t>
            </a:r>
            <a:r>
              <a:rPr lang="en-US" sz="1200" dirty="0" err="1">
                <a:latin typeface="YADLjI9qxTA 0"/>
              </a:rPr>
              <a:t>documento</a:t>
            </a:r>
            <a:r>
              <a:rPr lang="en-US" sz="1200" dirty="0">
                <a:latin typeface="YADLjI9qxTA 0"/>
              </a:rPr>
              <a:t> y </a:t>
            </a:r>
            <a:r>
              <a:rPr lang="en-US" sz="1200" dirty="0" err="1">
                <a:latin typeface="YADLjI9qxTA 0"/>
              </a:rPr>
              <a:t>su</a:t>
            </a:r>
            <a:r>
              <a:rPr lang="en-US" sz="1200" dirty="0">
                <a:latin typeface="YADLjI9qxTA 0"/>
              </a:rPr>
              <a:t> </a:t>
            </a:r>
            <a:r>
              <a:rPr lang="en-US" sz="1200" dirty="0" err="1">
                <a:latin typeface="YADLjI9qxTA 0"/>
              </a:rPr>
              <a:t>contenido</a:t>
            </a:r>
            <a:r>
              <a:rPr lang="en-US" sz="1200" dirty="0">
                <a:latin typeface="YADLjI9qxTA 0"/>
              </a:rPr>
              <a:t> </a:t>
            </a:r>
            <a:r>
              <a:rPr lang="en-US" sz="1200" dirty="0" err="1">
                <a:latin typeface="YADLjI9qxTA 0"/>
              </a:rPr>
              <a:t>reflejan</a:t>
            </a:r>
            <a:r>
              <a:rPr lang="en-US" sz="1200" dirty="0">
                <a:latin typeface="YADLjI9qxTA 0"/>
              </a:rPr>
              <a:t> </a:t>
            </a:r>
            <a:r>
              <a:rPr lang="en-US" sz="1200" dirty="0" err="1">
                <a:latin typeface="YADLjI9qxTA 0"/>
              </a:rPr>
              <a:t>únicamente</a:t>
            </a:r>
            <a:r>
              <a:rPr lang="en-US" sz="1200" dirty="0">
                <a:latin typeface="YADLjI9qxTA 0"/>
              </a:rPr>
              <a:t> </a:t>
            </a:r>
            <a:r>
              <a:rPr lang="en-US" sz="1200" dirty="0" err="1">
                <a:latin typeface="YADLjI9qxTA 0"/>
              </a:rPr>
              <a:t>los</a:t>
            </a:r>
            <a:r>
              <a:rPr lang="en-US" sz="1200" dirty="0">
                <a:latin typeface="YADLjI9qxTA 0"/>
              </a:rPr>
              <a:t> </a:t>
            </a:r>
            <a:r>
              <a:rPr lang="en-US" sz="1200" dirty="0" err="1">
                <a:latin typeface="YADLjI9qxTA 0"/>
              </a:rPr>
              <a:t>puntos</a:t>
            </a:r>
            <a:r>
              <a:rPr lang="en-US" sz="1200" dirty="0">
                <a:latin typeface="YADLjI9qxTA 0"/>
              </a:rPr>
              <a:t> de vista de </a:t>
            </a:r>
            <a:r>
              <a:rPr lang="en-US" sz="1200" dirty="0" err="1">
                <a:latin typeface="YADLjI9qxTA 0"/>
              </a:rPr>
              <a:t>los</a:t>
            </a:r>
            <a:r>
              <a:rPr lang="en-US" sz="1200" dirty="0">
                <a:latin typeface="YADLjI9qxTA 0"/>
              </a:rPr>
              <a:t> </a:t>
            </a:r>
            <a:r>
              <a:rPr lang="en-US" sz="1200" dirty="0" err="1">
                <a:latin typeface="YADLjI9qxTA 0"/>
              </a:rPr>
              <a:t>autores</a:t>
            </a:r>
            <a:r>
              <a:rPr lang="en-US" sz="1200" dirty="0">
                <a:latin typeface="YADLjI9qxTA 0"/>
              </a:rPr>
              <a:t>, y la </a:t>
            </a:r>
            <a:r>
              <a:rPr lang="en-US" sz="1200" dirty="0" err="1">
                <a:latin typeface="YADLjI9qxTA 0"/>
              </a:rPr>
              <a:t>Comisión</a:t>
            </a:r>
            <a:r>
              <a:rPr lang="en-US" sz="1200" dirty="0">
                <a:latin typeface="YADLjI9qxTA 0"/>
              </a:rPr>
              <a:t> no se </a:t>
            </a:r>
            <a:r>
              <a:rPr lang="en-US" sz="1200" dirty="0" err="1">
                <a:latin typeface="YADLjI9qxTA 0"/>
              </a:rPr>
              <a:t>hace</a:t>
            </a:r>
            <a:r>
              <a:rPr lang="en-US" sz="1200" dirty="0">
                <a:latin typeface="YADLjI9qxTA 0"/>
              </a:rPr>
              <a:t> </a:t>
            </a:r>
            <a:r>
              <a:rPr lang="en-US" sz="1200" dirty="0" err="1">
                <a:latin typeface="YADLjI9qxTA 0"/>
              </a:rPr>
              <a:t>responsable</a:t>
            </a:r>
            <a:r>
              <a:rPr lang="en-US" sz="1200" dirty="0">
                <a:latin typeface="YADLjI9qxTA 0"/>
              </a:rPr>
              <a:t> del </a:t>
            </a:r>
            <a:r>
              <a:rPr lang="en-US" sz="1200" dirty="0" err="1">
                <a:latin typeface="YADLjI9qxTA 0"/>
              </a:rPr>
              <a:t>uso</a:t>
            </a:r>
            <a:r>
              <a:rPr lang="en-US" sz="1200" dirty="0">
                <a:latin typeface="YADLjI9qxTA 0"/>
              </a:rPr>
              <a:t> que </a:t>
            </a:r>
            <a:r>
              <a:rPr lang="en-US" sz="1200" dirty="0" err="1">
                <a:latin typeface="YADLjI9qxTA 0"/>
              </a:rPr>
              <a:t>pueda</a:t>
            </a:r>
            <a:r>
              <a:rPr lang="en-US" sz="1200" dirty="0">
                <a:latin typeface="YADLjI9qxTA 0"/>
              </a:rPr>
              <a:t> </a:t>
            </a:r>
            <a:r>
              <a:rPr lang="en-US" sz="1200" dirty="0" err="1">
                <a:latin typeface="YADLjI9qxTA 0"/>
              </a:rPr>
              <a:t>hacerse</a:t>
            </a:r>
            <a:r>
              <a:rPr lang="en-US" sz="1200" dirty="0">
                <a:latin typeface="YADLjI9qxTA 0"/>
              </a:rPr>
              <a:t> de la </a:t>
            </a:r>
            <a:r>
              <a:rPr lang="en-US" sz="1200" dirty="0" err="1">
                <a:latin typeface="YADLjI9qxTA 0"/>
              </a:rPr>
              <a:t>información</a:t>
            </a:r>
            <a:r>
              <a:rPr lang="en-US" sz="1200" dirty="0">
                <a:latin typeface="YADLjI9qxTA 0"/>
              </a:rPr>
              <a:t> </a:t>
            </a:r>
            <a:r>
              <a:rPr lang="en-US" sz="1200" dirty="0" err="1">
                <a:latin typeface="YADLjI9qxTA 0"/>
              </a:rPr>
              <a:t>contenida</a:t>
            </a:r>
            <a:r>
              <a:rPr lang="en-US" sz="1200" dirty="0">
                <a:latin typeface="YADLjI9qxTA 0"/>
              </a:rPr>
              <a:t> </a:t>
            </a:r>
            <a:r>
              <a:rPr lang="en-US" sz="1200" dirty="0" err="1">
                <a:latin typeface="YADLjI9qxTA 0"/>
              </a:rPr>
              <a:t>en</a:t>
            </a:r>
            <a:r>
              <a:rPr lang="en-US" sz="1200" dirty="0">
                <a:latin typeface="YADLjI9qxTA 0"/>
              </a:rPr>
              <a:t> </a:t>
            </a:r>
            <a:r>
              <a:rPr lang="en-US" sz="1200" dirty="0" err="1">
                <a:latin typeface="YADLjI9qxTA 0"/>
              </a:rPr>
              <a:t>él</a:t>
            </a:r>
            <a:r>
              <a:rPr lang="en-US" sz="1200" dirty="0">
                <a:latin typeface="YADLjI9qxTA 0"/>
              </a:rPr>
              <a:t>.</a:t>
            </a:r>
            <a:endParaRPr lang="en-US" sz="1200" dirty="0">
              <a:latin typeface="YADLjI9qxTA 0"/>
            </a:endParaRPr>
          </a:p>
        </p:txBody>
      </p:sp>
      <p:pic>
        <p:nvPicPr>
          <p:cNvPr id="11"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851" y="9563100"/>
            <a:ext cx="866849" cy="576706"/>
          </a:xfrm>
          <a:prstGeom prst="rect">
            <a:avLst/>
          </a:prstGeom>
        </p:spPr>
      </p:pic>
      <p:pic>
        <p:nvPicPr>
          <p:cNvPr id="12" name="Immagine 1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97431" y="9644341"/>
            <a:ext cx="1453337" cy="495465"/>
          </a:xfrm>
          <a:prstGeom prst="rect">
            <a:avLst/>
          </a:prstGeom>
          <a:noFill/>
        </p:spPr>
      </p:pic>
      <p:sp>
        <p:nvSpPr>
          <p:cNvPr id="14" name="CasellaDiTesto 22"/>
          <p:cNvSpPr txBox="1"/>
          <p:nvPr/>
        </p:nvSpPr>
        <p:spPr>
          <a:xfrm>
            <a:off x="10181331" y="9493475"/>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9214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3074" y="2520861"/>
            <a:ext cx="15063926" cy="1243289"/>
          </a:xfrm>
          <a:prstGeom prst="rect">
            <a:avLst/>
          </a:prstGeom>
        </p:spPr>
        <p:txBody>
          <a:bodyPr vert="horz" wrap="square" lIns="0" tIns="12065" rIns="0" bIns="0" rtlCol="0">
            <a:spAutoFit/>
          </a:bodyPr>
          <a:lstStyle/>
          <a:p>
            <a:pPr marL="7780020" algn="l" rtl="0">
              <a:lnSpc>
                <a:spcPct val="100000"/>
              </a:lnSpc>
              <a:spcBef>
                <a:spcPts val="95"/>
              </a:spcBef>
            </a:pPr>
            <a:r>
              <a:rPr sz="8000" spc="240" dirty="0"/>
              <a:t>GRACIAS</a:t>
            </a:r>
            <a:r>
              <a:rPr sz="8000" spc="-200" dirty="0"/>
              <a:t> </a:t>
            </a:r>
            <a:r>
              <a:rPr sz="8000" spc="80" dirty="0"/>
              <a:t>¡USTED!</a:t>
            </a:r>
          </a:p>
        </p:txBody>
      </p:sp>
      <p:sp>
        <p:nvSpPr>
          <p:cNvPr id="6" name="CuadroTexto 5">
            <a:extLst>
              <a:ext uri="{FF2B5EF4-FFF2-40B4-BE49-F238E27FC236}">
                <a16:creationId xmlns="" xmlns:a16="http://schemas.microsoft.com/office/drawing/2014/main" id="{22BA8EF2-D59B-48D7-9C3A-331B3BFC6825}"/>
              </a:ext>
            </a:extLst>
          </p:cNvPr>
          <p:cNvSpPr txBox="1"/>
          <p:nvPr/>
        </p:nvSpPr>
        <p:spPr>
          <a:xfrm>
            <a:off x="9753600" y="5524500"/>
            <a:ext cx="7423175" cy="800219"/>
          </a:xfrm>
          <a:prstGeom prst="rect">
            <a:avLst/>
          </a:prstGeom>
          <a:noFill/>
        </p:spPr>
        <p:txBody>
          <a:bodyPr wrap="square">
            <a:spAutoFit/>
          </a:bodyPr>
          <a:lstStyle/>
          <a:p>
            <a:pPr marL="12700" algn="ctr" rtl="0">
              <a:spcBef>
                <a:spcPts val="100"/>
              </a:spcBef>
            </a:pPr>
            <a:r>
              <a:rPr lang="en-US" sz="4600" b="1" spc="-65" smtClean="0">
                <a:latin typeface="Tahoma"/>
                <a:cs typeface="Tahoma"/>
              </a:rPr>
              <a:t>Socio:</a:t>
            </a:r>
            <a:endParaRPr lang="en-US" sz="4600" b="1" spc="-65" dirty="0">
              <a:latin typeface="Tahoma"/>
              <a:cs typeface="Tahoma"/>
            </a:endParaRPr>
          </a:p>
        </p:txBody>
      </p:sp>
      <p:pic>
        <p:nvPicPr>
          <p:cNvPr id="7" name="Imagen 6"/>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12213866" y="7525659"/>
            <a:ext cx="3906017" cy="1494127"/>
          </a:xfrm>
          <a:prstGeom prst="rect">
            <a:avLst/>
          </a:prstGeom>
        </p:spPr>
      </p:pic>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1009222" y="9493475"/>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YADLjI9qxTA 0"/>
              </a:rPr>
              <a:t>Con el </a:t>
            </a:r>
            <a:r>
              <a:rPr lang="en-US" sz="1200" dirty="0" err="1">
                <a:latin typeface="YADLjI9qxTA 0"/>
              </a:rPr>
              <a:t>apoyo</a:t>
            </a:r>
            <a:r>
              <a:rPr lang="en-US" sz="1200" dirty="0">
                <a:latin typeface="YADLjI9qxTA 0"/>
              </a:rPr>
              <a:t> de </a:t>
            </a:r>
            <a:r>
              <a:rPr lang="en-US" sz="1200" dirty="0" err="1">
                <a:latin typeface="YADLjI9qxTA 0"/>
              </a:rPr>
              <a:t>Erasmus+programade</a:t>
            </a:r>
            <a:r>
              <a:rPr lang="en-US" sz="1200" dirty="0">
                <a:latin typeface="YADLjI9qxTA 0"/>
              </a:rPr>
              <a:t> la Unión </a:t>
            </a:r>
            <a:r>
              <a:rPr lang="en-US" sz="1200" dirty="0" err="1">
                <a:latin typeface="YADLjI9qxTA 0"/>
              </a:rPr>
              <a:t>Europea</a:t>
            </a:r>
            <a:r>
              <a:rPr lang="en-US" sz="1200" dirty="0">
                <a:latin typeface="YADLjI9qxTA 0"/>
              </a:rPr>
              <a:t>. Este </a:t>
            </a:r>
            <a:r>
              <a:rPr lang="en-US" sz="1200" dirty="0" err="1">
                <a:latin typeface="YADLjI9qxTA 0"/>
              </a:rPr>
              <a:t>documento</a:t>
            </a:r>
            <a:r>
              <a:rPr lang="en-US" sz="1200" dirty="0">
                <a:latin typeface="YADLjI9qxTA 0"/>
              </a:rPr>
              <a:t> y </a:t>
            </a:r>
            <a:r>
              <a:rPr lang="en-US" sz="1200" dirty="0" err="1">
                <a:latin typeface="YADLjI9qxTA 0"/>
              </a:rPr>
              <a:t>su</a:t>
            </a:r>
            <a:r>
              <a:rPr lang="en-US" sz="1200" dirty="0">
                <a:latin typeface="YADLjI9qxTA 0"/>
              </a:rPr>
              <a:t> </a:t>
            </a:r>
            <a:r>
              <a:rPr lang="en-US" sz="1200" dirty="0" err="1">
                <a:latin typeface="YADLjI9qxTA 0"/>
              </a:rPr>
              <a:t>contenido</a:t>
            </a:r>
            <a:r>
              <a:rPr lang="en-US" sz="1200" dirty="0">
                <a:latin typeface="YADLjI9qxTA 0"/>
              </a:rPr>
              <a:t> </a:t>
            </a:r>
            <a:r>
              <a:rPr lang="en-US" sz="1200" dirty="0" err="1">
                <a:latin typeface="YADLjI9qxTA 0"/>
              </a:rPr>
              <a:t>reflejan</a:t>
            </a:r>
            <a:r>
              <a:rPr lang="en-US" sz="1200" dirty="0">
                <a:latin typeface="YADLjI9qxTA 0"/>
              </a:rPr>
              <a:t> </a:t>
            </a:r>
            <a:r>
              <a:rPr lang="en-US" sz="1200" dirty="0" err="1">
                <a:latin typeface="YADLjI9qxTA 0"/>
              </a:rPr>
              <a:t>únicamente</a:t>
            </a:r>
            <a:r>
              <a:rPr lang="en-US" sz="1200" dirty="0">
                <a:latin typeface="YADLjI9qxTA 0"/>
              </a:rPr>
              <a:t> </a:t>
            </a:r>
            <a:r>
              <a:rPr lang="en-US" sz="1200" dirty="0" err="1">
                <a:latin typeface="YADLjI9qxTA 0"/>
              </a:rPr>
              <a:t>los</a:t>
            </a:r>
            <a:r>
              <a:rPr lang="en-US" sz="1200" dirty="0">
                <a:latin typeface="YADLjI9qxTA 0"/>
              </a:rPr>
              <a:t> </a:t>
            </a:r>
            <a:r>
              <a:rPr lang="en-US" sz="1200" dirty="0" err="1">
                <a:latin typeface="YADLjI9qxTA 0"/>
              </a:rPr>
              <a:t>puntos</a:t>
            </a:r>
            <a:r>
              <a:rPr lang="en-US" sz="1200" dirty="0">
                <a:latin typeface="YADLjI9qxTA 0"/>
              </a:rPr>
              <a:t> de vista de </a:t>
            </a:r>
            <a:r>
              <a:rPr lang="en-US" sz="1200" dirty="0" err="1">
                <a:latin typeface="YADLjI9qxTA 0"/>
              </a:rPr>
              <a:t>los</a:t>
            </a:r>
            <a:r>
              <a:rPr lang="en-US" sz="1200" dirty="0">
                <a:latin typeface="YADLjI9qxTA 0"/>
              </a:rPr>
              <a:t> </a:t>
            </a:r>
            <a:r>
              <a:rPr lang="en-US" sz="1200" dirty="0" err="1">
                <a:latin typeface="YADLjI9qxTA 0"/>
              </a:rPr>
              <a:t>autores</a:t>
            </a:r>
            <a:r>
              <a:rPr lang="en-US" sz="1200" dirty="0">
                <a:latin typeface="YADLjI9qxTA 0"/>
              </a:rPr>
              <a:t>, y la </a:t>
            </a:r>
            <a:r>
              <a:rPr lang="en-US" sz="1200" dirty="0" err="1">
                <a:latin typeface="YADLjI9qxTA 0"/>
              </a:rPr>
              <a:t>Comisión</a:t>
            </a:r>
            <a:r>
              <a:rPr lang="en-US" sz="1200" dirty="0">
                <a:latin typeface="YADLjI9qxTA 0"/>
              </a:rPr>
              <a:t> no se </a:t>
            </a:r>
            <a:r>
              <a:rPr lang="en-US" sz="1200" dirty="0" err="1">
                <a:latin typeface="YADLjI9qxTA 0"/>
              </a:rPr>
              <a:t>hace</a:t>
            </a:r>
            <a:r>
              <a:rPr lang="en-US" sz="1200" dirty="0">
                <a:latin typeface="YADLjI9qxTA 0"/>
              </a:rPr>
              <a:t> </a:t>
            </a:r>
            <a:r>
              <a:rPr lang="en-US" sz="1200" dirty="0" err="1">
                <a:latin typeface="YADLjI9qxTA 0"/>
              </a:rPr>
              <a:t>responsable</a:t>
            </a:r>
            <a:r>
              <a:rPr lang="en-US" sz="1200" dirty="0">
                <a:latin typeface="YADLjI9qxTA 0"/>
              </a:rPr>
              <a:t> del </a:t>
            </a:r>
            <a:r>
              <a:rPr lang="en-US" sz="1200" dirty="0" err="1">
                <a:latin typeface="YADLjI9qxTA 0"/>
              </a:rPr>
              <a:t>uso</a:t>
            </a:r>
            <a:r>
              <a:rPr lang="en-US" sz="1200" dirty="0">
                <a:latin typeface="YADLjI9qxTA 0"/>
              </a:rPr>
              <a:t> que </a:t>
            </a:r>
            <a:r>
              <a:rPr lang="en-US" sz="1200" dirty="0" err="1">
                <a:latin typeface="YADLjI9qxTA 0"/>
              </a:rPr>
              <a:t>pueda</a:t>
            </a:r>
            <a:r>
              <a:rPr lang="en-US" sz="1200" dirty="0">
                <a:latin typeface="YADLjI9qxTA 0"/>
              </a:rPr>
              <a:t> </a:t>
            </a:r>
            <a:r>
              <a:rPr lang="en-US" sz="1200" dirty="0" err="1">
                <a:latin typeface="YADLjI9qxTA 0"/>
              </a:rPr>
              <a:t>hacerse</a:t>
            </a:r>
            <a:r>
              <a:rPr lang="en-US" sz="1200" dirty="0">
                <a:latin typeface="YADLjI9qxTA 0"/>
              </a:rPr>
              <a:t> de la </a:t>
            </a:r>
            <a:r>
              <a:rPr lang="en-US" sz="1200" dirty="0" err="1">
                <a:latin typeface="YADLjI9qxTA 0"/>
              </a:rPr>
              <a:t>información</a:t>
            </a:r>
            <a:r>
              <a:rPr lang="en-US" sz="1200" dirty="0">
                <a:latin typeface="YADLjI9qxTA 0"/>
              </a:rPr>
              <a:t> </a:t>
            </a:r>
            <a:r>
              <a:rPr lang="en-US" sz="1200" dirty="0" err="1">
                <a:latin typeface="YADLjI9qxTA 0"/>
              </a:rPr>
              <a:t>contenida</a:t>
            </a:r>
            <a:r>
              <a:rPr lang="en-US" sz="1200" dirty="0">
                <a:latin typeface="YADLjI9qxTA 0"/>
              </a:rPr>
              <a:t> </a:t>
            </a:r>
            <a:r>
              <a:rPr lang="en-US" sz="1200" dirty="0" err="1">
                <a:latin typeface="YADLjI9qxTA 0"/>
              </a:rPr>
              <a:t>en</a:t>
            </a:r>
            <a:r>
              <a:rPr lang="en-US" sz="1200" dirty="0">
                <a:latin typeface="YADLjI9qxTA 0"/>
              </a:rPr>
              <a:t> </a:t>
            </a:r>
            <a:r>
              <a:rPr lang="en-US" sz="1200" dirty="0" err="1">
                <a:latin typeface="YADLjI9qxTA 0"/>
              </a:rPr>
              <a:t>él</a:t>
            </a:r>
            <a:r>
              <a:rPr lang="en-US" sz="1200" dirty="0">
                <a:latin typeface="YADLjI9qxTA 0"/>
              </a:rPr>
              <a:t>.</a:t>
            </a:r>
            <a:endParaRPr lang="en-US" sz="1200" dirty="0">
              <a:latin typeface="YADLjI9qxTA 0"/>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563100"/>
            <a:ext cx="866849" cy="576706"/>
          </a:xfrm>
          <a:prstGeom prst="rect">
            <a:avLst/>
          </a:prstGeom>
        </p:spPr>
      </p:pic>
      <p:pic>
        <p:nvPicPr>
          <p:cNvPr id="10" name="Immagin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44341"/>
            <a:ext cx="1453337" cy="495465"/>
          </a:xfrm>
          <a:prstGeom prst="rect">
            <a:avLst/>
          </a:prstGeom>
          <a:noFill/>
        </p:spPr>
      </p:pic>
      <p:sp>
        <p:nvSpPr>
          <p:cNvPr id="11" name="CasellaDiTesto 22"/>
          <p:cNvSpPr txBox="1"/>
          <p:nvPr/>
        </p:nvSpPr>
        <p:spPr>
          <a:xfrm>
            <a:off x="10181331" y="9493475"/>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TotalTime>
  <Words>1089</Words>
  <Application>Microsoft Office PowerPoint</Application>
  <PresentationFormat>Personalizzato</PresentationFormat>
  <Paragraphs>42</Paragraphs>
  <Slides>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vt:i4>
      </vt:variant>
    </vt:vector>
  </HeadingPairs>
  <TitlesOfParts>
    <vt:vector size="14" baseType="lpstr">
      <vt:lpstr>Arial Unicode MS</vt:lpstr>
      <vt:lpstr>맑은 고딕</vt:lpstr>
      <vt:lpstr>Arial</vt:lpstr>
      <vt:lpstr>Calibri</vt:lpstr>
      <vt:lpstr>Tahoma</vt:lpstr>
      <vt:lpstr>Times New Roman</vt:lpstr>
      <vt:lpstr>YADLjI9qxTA 0</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GRACIAS ¡USTED!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SOS creativity ppt 2</dc:title>
  <dc:creator>Monia Coppola</dc:creator>
  <cp:keywords>DAEZmAheWYA,BAEXurJiHZU</cp:keywords>
  <cp:lastModifiedBy>Windows User</cp:lastModifiedBy>
  <cp:revision>14</cp:revision>
  <dcterms:created xsi:type="dcterms:W3CDTF">2021-03-23T16:52:22Z</dcterms:created>
  <dcterms:modified xsi:type="dcterms:W3CDTF">2022-08-09T07:06:47Z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2021-03-23T00:00:00Z</vt:filetime>
  </property>
  <property fmtid="{D5CDD505-2E9C-101B-9397-08002B2CF9AE}" pid="3" name="Creator">
    <vt:lpwstr>Canva</vt:lpwstr>
  </property>
  <property fmtid="{D5CDD505-2E9C-101B-9397-08002B2CF9AE}" pid="4" name="LastSaved">
    <vt:filetime>2021-03-23T00:00:00Z</vt:filetime>
  </property>
</Properties>
</file>